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3.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4.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5.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6.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7.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8.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148" r:id="rId1"/>
    <p:sldMasterId id="2147486056" r:id="rId2"/>
    <p:sldMasterId id="2147486068" r:id="rId3"/>
    <p:sldMasterId id="2147486022" r:id="rId4"/>
    <p:sldMasterId id="2147486010" r:id="rId5"/>
    <p:sldMasterId id="2147485976" r:id="rId6"/>
    <p:sldMasterId id="2147483653" r:id="rId7"/>
    <p:sldMasterId id="2147483655" r:id="rId8"/>
    <p:sldMasterId id="2147483657" r:id="rId9"/>
    <p:sldMasterId id="2147483659" r:id="rId10"/>
    <p:sldMasterId id="2147486113" r:id="rId11"/>
    <p:sldMasterId id="2147486125" r:id="rId12"/>
    <p:sldMasterId id="2147486137" r:id="rId13"/>
    <p:sldMasterId id="2147486090" r:id="rId14"/>
    <p:sldMasterId id="2147486044" r:id="rId15"/>
    <p:sldMasterId id="2147485987" r:id="rId16"/>
    <p:sldMasterId id="2147485999" r:id="rId17"/>
    <p:sldMasterId id="2147485965" r:id="rId18"/>
    <p:sldMasterId id="2147486033" r:id="rId19"/>
    <p:sldMasterId id="2147486079" r:id="rId20"/>
  </p:sldMasterIdLst>
  <p:notesMasterIdLst>
    <p:notesMasterId r:id="rId41"/>
  </p:notesMasterIdLst>
  <p:sldIdLst>
    <p:sldId id="1191" r:id="rId21"/>
    <p:sldId id="312" r:id="rId22"/>
    <p:sldId id="1192" r:id="rId23"/>
    <p:sldId id="1193" r:id="rId24"/>
    <p:sldId id="1194" r:id="rId25"/>
    <p:sldId id="1195" r:id="rId26"/>
    <p:sldId id="1196" r:id="rId27"/>
    <p:sldId id="1197" r:id="rId28"/>
    <p:sldId id="1198" r:id="rId29"/>
    <p:sldId id="1199" r:id="rId30"/>
    <p:sldId id="1200" r:id="rId31"/>
    <p:sldId id="1201" r:id="rId32"/>
    <p:sldId id="1202" r:id="rId33"/>
    <p:sldId id="1203" r:id="rId34"/>
    <p:sldId id="1204" r:id="rId35"/>
    <p:sldId id="1205" r:id="rId36"/>
    <p:sldId id="1206" r:id="rId37"/>
    <p:sldId id="1207" r:id="rId38"/>
    <p:sldId id="1208" r:id="rId39"/>
    <p:sldId id="295"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10" autoAdjust="0"/>
    <p:restoredTop sz="84450" autoAdjust="0"/>
  </p:normalViewPr>
  <p:slideViewPr>
    <p:cSldViewPr snapToGrid="0">
      <p:cViewPr varScale="1">
        <p:scale>
          <a:sx n="74" d="100"/>
          <a:sy n="74" d="100"/>
        </p:scale>
        <p:origin x="-108" y="-318"/>
      </p:cViewPr>
      <p:guideLst>
        <p:guide orient="horz" pos="989"/>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snapToGrid="0">
      <p:cViewPr varScale="1">
        <p:scale>
          <a:sx n="53" d="100"/>
          <a:sy n="53" d="100"/>
        </p:scale>
        <p:origin x="-75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19937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937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937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19937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1B0CBC6-CDA8-4F18-B343-F1847C776ACC}" type="slidenum">
              <a:rPr lang="en-US"/>
              <a:pPr>
                <a:defRPr/>
              </a:pPr>
              <a:t>‹#›</a:t>
            </a:fld>
            <a:endParaRPr lang="en-US" dirty="0"/>
          </a:p>
        </p:txBody>
      </p:sp>
    </p:spTree>
    <p:extLst>
      <p:ext uri="{BB962C8B-B14F-4D97-AF65-F5344CB8AC3E}">
        <p14:creationId xmlns:p14="http://schemas.microsoft.com/office/powerpoint/2010/main" val="781400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a:t>
            </a:fld>
            <a:endParaRPr lang="en-US" dirty="0"/>
          </a:p>
        </p:txBody>
      </p:sp>
    </p:spTree>
    <p:extLst>
      <p:ext uri="{BB962C8B-B14F-4D97-AF65-F5344CB8AC3E}">
        <p14:creationId xmlns:p14="http://schemas.microsoft.com/office/powerpoint/2010/main" val="4278702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General anesthesia is given through a nasal RAE (Ring-Adair-Elwyn) tube. Why?</a:t>
            </a:r>
          </a:p>
          <a:p>
            <a:pPr>
              <a:buFont typeface="Arial" pitchFamily="34" charset="0"/>
              <a:buChar char="•"/>
            </a:pPr>
            <a:r>
              <a:rPr lang="en-US" sz="1200" kern="1200" dirty="0" smtClean="0">
                <a:solidFill>
                  <a:schemeClr val="tx1"/>
                </a:solidFill>
                <a:latin typeface="Arial" charset="0"/>
                <a:ea typeface="+mn-ea"/>
                <a:cs typeface="+mn-cs"/>
              </a:rPr>
              <a:t>In case of an emergency, wire cutters must accompany the patient to the postanesthesia care unit (PACU) and to his or her room.</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ORIF is performed to reduce the fracture and restore facial width and projection.</a:t>
            </a:r>
          </a:p>
          <a:p>
            <a:pPr>
              <a:buFont typeface="Arial" pitchFamily="34" charset="0"/>
              <a:buChar char="•"/>
            </a:pPr>
            <a:r>
              <a:rPr lang="en-US" sz="1200" kern="1200" dirty="0" smtClean="0">
                <a:solidFill>
                  <a:schemeClr val="tx1"/>
                </a:solidFill>
                <a:latin typeface="Arial" charset="0"/>
                <a:ea typeface="+mn-ea"/>
                <a:cs typeface="+mn-cs"/>
              </a:rPr>
              <a:t>What does a Le Fort I fracture involve? </a:t>
            </a:r>
            <a:r>
              <a:rPr lang="en-US" sz="1200" i="1" kern="1200" dirty="0" smtClean="0">
                <a:solidFill>
                  <a:schemeClr val="tx1"/>
                </a:solidFill>
                <a:latin typeface="Arial" charset="0"/>
                <a:ea typeface="+mn-ea"/>
                <a:cs typeface="+mn-cs"/>
              </a:rPr>
              <a:t>(This is a horizontal fracture of the maxilla that causes the hard palate and alveolar process to become separated from the rest of the maxilla. The fracture extends into the lower nasal septum, lateral maxillary sinus, and palatine bones.)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Fractures are reduced and fixed in place.</a:t>
            </a:r>
          </a:p>
          <a:p>
            <a:pPr>
              <a:buFont typeface="Arial" pitchFamily="34" charset="0"/>
              <a:buChar char="•"/>
            </a:pPr>
            <a:r>
              <a:rPr lang="en-US" sz="1200" kern="1200" dirty="0" smtClean="0">
                <a:solidFill>
                  <a:schemeClr val="tx1"/>
                </a:solidFill>
                <a:latin typeface="Arial" charset="0"/>
                <a:ea typeface="+mn-ea"/>
                <a:cs typeface="+mn-cs"/>
              </a:rPr>
              <a:t>Most fractures are classified as Le Fort I, II, or III; although most fracture lines exceed these boundaries.</a:t>
            </a:r>
          </a:p>
          <a:p>
            <a:pPr>
              <a:buFont typeface="Arial" pitchFamily="34" charset="0"/>
              <a:buChar char="•"/>
            </a:pPr>
            <a:r>
              <a:rPr lang="en-US" sz="1200" kern="1200" dirty="0" smtClean="0">
                <a:solidFill>
                  <a:schemeClr val="tx1"/>
                </a:solidFill>
                <a:latin typeface="Arial" charset="0"/>
                <a:ea typeface="+mn-ea"/>
                <a:cs typeface="+mn-cs"/>
              </a:rPr>
              <a:t>Le Fort I: horizontal fracture of the maxilla between the teeth and the nose</a:t>
            </a:r>
          </a:p>
          <a:p>
            <a:pPr>
              <a:buFont typeface="Arial" pitchFamily="34" charset="0"/>
              <a:buChar char="•"/>
            </a:pPr>
            <a:r>
              <a:rPr lang="en-US" sz="1200" kern="1200" dirty="0" smtClean="0">
                <a:solidFill>
                  <a:schemeClr val="tx1"/>
                </a:solidFill>
                <a:latin typeface="Arial" charset="0"/>
                <a:ea typeface="+mn-ea"/>
                <a:cs typeface="+mn-cs"/>
              </a:rPr>
              <a:t>Le Fort II: is pyramidal in shape and extends from the nasal bone to the frontal processes of the maxilla</a:t>
            </a:r>
          </a:p>
          <a:p>
            <a:pPr>
              <a:buFont typeface="Arial" pitchFamily="34" charset="0"/>
              <a:buChar char="•"/>
            </a:pPr>
            <a:r>
              <a:rPr lang="en-US" sz="1200" kern="1200" dirty="0" smtClean="0">
                <a:solidFill>
                  <a:schemeClr val="tx1"/>
                </a:solidFill>
                <a:latin typeface="Arial" charset="0"/>
                <a:ea typeface="+mn-ea"/>
                <a:cs typeface="+mn-cs"/>
              </a:rPr>
              <a:t>Le Fort III: separation of all facial bones from their cranial base – includes fractures of the zygoma, maxilla, and nasal bones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 result of direct trauma to the frontal bone – due to intentional trauma and motor vehicle accidents.</a:t>
            </a:r>
          </a:p>
          <a:p>
            <a:pPr>
              <a:buFont typeface="Arial" pitchFamily="34" charset="0"/>
              <a:buChar char="•"/>
            </a:pPr>
            <a:r>
              <a:rPr lang="en-US" sz="1200" kern="1200" dirty="0" smtClean="0">
                <a:solidFill>
                  <a:schemeClr val="tx1"/>
                </a:solidFill>
                <a:latin typeface="Arial" charset="0"/>
                <a:ea typeface="+mn-ea"/>
                <a:cs typeface="+mn-cs"/>
              </a:rPr>
              <a:t>Discuss the surgical technique used. </a:t>
            </a:r>
            <a:r>
              <a:rPr lang="en-US" sz="1200" i="1" kern="1200" dirty="0" smtClean="0">
                <a:solidFill>
                  <a:schemeClr val="tx1"/>
                </a:solidFill>
                <a:latin typeface="Arial" charset="0"/>
                <a:ea typeface="+mn-ea"/>
                <a:cs typeface="+mn-cs"/>
              </a:rPr>
              <a:t>(Using a #10 blade or the electrosurgical unit [ESU] with a Colorado needle tip, the surgeon makes the incision from the root of the helix of one ear to the root of the helix of the other ear. The surgeon makes a small incision [approximately 2 to 3 mm] in the abdomen with a #15 blade. A small portion of fat tissue is excised using a #15 blade and hemostat or a toothed Adson forceps is used to tease out and grasp the tissue. The anterior wall of the frontal wall is repaired with micro- mesh plates. Commonly used sizes are 1 or 1.3 mm. The free portions of the bone are secured to the mesh before it is secured to the stable portions of the bone.)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Orbital fractures are associated with traumatic events – such as assault and being struck by a high-velocity object.</a:t>
            </a:r>
          </a:p>
          <a:p>
            <a:pPr>
              <a:buFont typeface="Arial" pitchFamily="34" charset="0"/>
              <a:buChar char="•"/>
            </a:pPr>
            <a:r>
              <a:rPr lang="en-US" sz="1200" kern="1200" dirty="0" smtClean="0">
                <a:solidFill>
                  <a:schemeClr val="tx1"/>
                </a:solidFill>
                <a:latin typeface="Arial" charset="0"/>
                <a:ea typeface="+mn-ea"/>
                <a:cs typeface="+mn-cs"/>
              </a:rPr>
              <a:t>Surgery is performed to reduce a fracture of the orbital floor, prevent entrapment of the extraocular muscles, and support the orbital contents.</a:t>
            </a:r>
          </a:p>
          <a:p>
            <a:pPr>
              <a:buFont typeface="Arial" pitchFamily="34" charset="0"/>
              <a:buChar char="•"/>
            </a:pPr>
            <a:r>
              <a:rPr lang="en-US" sz="1200" kern="1200" dirty="0" smtClean="0">
                <a:solidFill>
                  <a:schemeClr val="tx1"/>
                </a:solidFill>
                <a:latin typeface="Arial" charset="0"/>
                <a:ea typeface="+mn-ea"/>
                <a:cs typeface="+mn-cs"/>
              </a:rPr>
              <a:t>These are also known as “blow-out fractures.”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types of materials are used to recreate the floor of the orbit? </a:t>
            </a:r>
            <a:r>
              <a:rPr lang="en-US" sz="1200" i="1" kern="1200" dirty="0" smtClean="0">
                <a:solidFill>
                  <a:schemeClr val="tx1"/>
                </a:solidFill>
                <a:latin typeface="Arial" charset="0"/>
                <a:ea typeface="+mn-ea"/>
                <a:cs typeface="+mn-cs"/>
              </a:rPr>
              <a:t>(After assessment, the surgeon may reconstruct the floor of the orbit using nylon sheeting, mesh, Gelfilm, Silastic sheeting, or an orbital floor plate.)</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Transconjunctival incisions are not closed.</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Describe an endosteal implant. </a:t>
            </a:r>
            <a:r>
              <a:rPr lang="en-US" sz="1200" i="1" kern="1200" dirty="0" smtClean="0">
                <a:solidFill>
                  <a:schemeClr val="tx1"/>
                </a:solidFill>
                <a:latin typeface="Arial" charset="0"/>
                <a:ea typeface="+mn-ea"/>
                <a:cs typeface="+mn-cs"/>
              </a:rPr>
              <a:t>(An endosteal implant is a threaded screw, cylinder, or flat blade that is implanted in the alveolus of the maxilla or mandible and then covered with soft tissue.)</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Subperiosteal implants are used when the bone will not support an endosteal implant.</a:t>
            </a:r>
          </a:p>
          <a:p>
            <a:pPr>
              <a:buFont typeface="Arial" pitchFamily="34" charset="0"/>
              <a:buChar char="•"/>
            </a:pPr>
            <a:r>
              <a:rPr lang="en-US" sz="1200" kern="1200" dirty="0" smtClean="0">
                <a:solidFill>
                  <a:schemeClr val="tx1"/>
                </a:solidFill>
                <a:latin typeface="Arial" charset="0"/>
                <a:ea typeface="+mn-ea"/>
                <a:cs typeface="+mn-cs"/>
              </a:rPr>
              <a:t>When are transosteal implants used? </a:t>
            </a:r>
            <a:r>
              <a:rPr lang="en-US" sz="1200" i="1" kern="1200" dirty="0" smtClean="0">
                <a:solidFill>
                  <a:schemeClr val="tx1"/>
                </a:solidFill>
                <a:latin typeface="Arial" charset="0"/>
                <a:ea typeface="+mn-ea"/>
                <a:cs typeface="+mn-cs"/>
              </a:rPr>
              <a:t>(This type of implant is used only when the patient has severe loss of bone in the mandibular alveolar ridge.)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For what indications is an odontectomy performed? </a:t>
            </a:r>
            <a:r>
              <a:rPr lang="en-US" sz="1200" i="1" kern="1200" dirty="0" smtClean="0">
                <a:solidFill>
                  <a:schemeClr val="tx1"/>
                </a:solidFill>
                <a:latin typeface="Arial" charset="0"/>
                <a:ea typeface="+mn-ea"/>
                <a:cs typeface="+mn-cs"/>
              </a:rPr>
              <a:t>(Odontectomy, or tooth extraction, may be performed for a variety of reasons, including damaged or decayed teeth or impaction, which often affects the third molars [wisdom teeth].)</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If dental packs are placed, they must be documented in the chart and the information conveyed to the PACU and the nursing unit.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Mandibular and maxillary advancement surgery is not performed until the patient has most of his or her permanent teeth.</a:t>
            </a:r>
          </a:p>
          <a:p>
            <a:pPr>
              <a:buFont typeface="Arial" pitchFamily="34" charset="0"/>
              <a:buChar char="•"/>
            </a:pPr>
            <a:r>
              <a:rPr lang="en-US" sz="1200" kern="1200" dirty="0" smtClean="0">
                <a:solidFill>
                  <a:schemeClr val="tx1"/>
                </a:solidFill>
                <a:latin typeface="Arial" charset="0"/>
                <a:ea typeface="+mn-ea"/>
                <a:cs typeface="+mn-cs"/>
              </a:rPr>
              <a:t>Oral surgeons often bring their own scrub person with them to assist during the case.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u="none" kern="1200" dirty="0" smtClean="0">
                <a:solidFill>
                  <a:schemeClr val="tx1"/>
                </a:solidFill>
                <a:latin typeface="Arial" charset="0"/>
                <a:ea typeface="+mn-ea"/>
                <a:cs typeface="+mn-cs"/>
              </a:rPr>
              <a:t>What are the long-term effects of injury to the face? </a:t>
            </a:r>
            <a:r>
              <a:rPr lang="en-US" sz="1200" i="1" u="none" kern="1200" dirty="0" smtClean="0">
                <a:solidFill>
                  <a:schemeClr val="tx1"/>
                </a:solidFill>
                <a:latin typeface="Arial" charset="0"/>
                <a:ea typeface="+mn-ea"/>
                <a:cs typeface="+mn-cs"/>
              </a:rPr>
              <a:t>(The long-term physiological effects of injury or congenital anomalies can affect speech, mastication [chewing], and development of the teeth.)</a:t>
            </a:r>
            <a:endParaRPr lang="en-US" sz="1200" u="none" kern="1200" dirty="0" smtClean="0">
              <a:solidFill>
                <a:schemeClr val="tx1"/>
              </a:solidFill>
              <a:latin typeface="Arial" charset="0"/>
              <a:ea typeface="+mn-ea"/>
              <a:cs typeface="+mn-cs"/>
            </a:endParaRPr>
          </a:p>
          <a:p>
            <a:pPr>
              <a:buFont typeface="Arial" pitchFamily="34" charset="0"/>
              <a:buChar char="•"/>
            </a:pPr>
            <a:r>
              <a:rPr lang="en-US" sz="1200" u="none" kern="1200" dirty="0" smtClean="0">
                <a:solidFill>
                  <a:schemeClr val="tx1"/>
                </a:solidFill>
                <a:latin typeface="Arial" charset="0"/>
                <a:ea typeface="+mn-ea"/>
                <a:cs typeface="+mn-cs"/>
              </a:rPr>
              <a:t>Why are the psychological effects important? </a:t>
            </a:r>
            <a:r>
              <a:rPr lang="en-US" sz="1200" i="1" u="none" kern="1200" dirty="0" smtClean="0">
                <a:solidFill>
                  <a:schemeClr val="tx1"/>
                </a:solidFill>
                <a:latin typeface="Arial" charset="0"/>
                <a:ea typeface="+mn-ea"/>
                <a:cs typeface="+mn-cs"/>
              </a:rPr>
              <a:t>(The psychological effects are equally important, because disfigurement often results in social and emotional isolation.)</a:t>
            </a:r>
            <a:endParaRPr lang="en-US" u="none"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design of the midface not only protects the orbits and the cranium, it also resists vertical forces.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nerve provides sensation to the teeth? </a:t>
            </a:r>
            <a:r>
              <a:rPr lang="en-US" sz="1200" i="1" kern="1200" dirty="0" smtClean="0">
                <a:solidFill>
                  <a:schemeClr val="tx1"/>
                </a:solidFill>
                <a:latin typeface="Arial" charset="0"/>
                <a:ea typeface="+mn-ea"/>
                <a:cs typeface="+mn-cs"/>
              </a:rPr>
              <a:t>(Trigeminal nerve)</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Why do patients with mandibular fractures often have chin numbness? </a:t>
            </a:r>
            <a:r>
              <a:rPr lang="en-US" sz="1200" i="1" kern="1200" dirty="0" smtClean="0">
                <a:solidFill>
                  <a:schemeClr val="tx1"/>
                </a:solidFill>
                <a:latin typeface="Arial" charset="0"/>
                <a:ea typeface="+mn-ea"/>
                <a:cs typeface="+mn-cs"/>
              </a:rPr>
              <a:t>(Answers may vary.)</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The bones of the face are divided into three regions –</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upper face, midface, and lower face.</a:t>
            </a:r>
          </a:p>
          <a:p>
            <a:pPr>
              <a:buFont typeface="Arial" pitchFamily="34" charset="0"/>
              <a:buChar char="•"/>
            </a:pPr>
            <a:r>
              <a:rPr lang="en-US" sz="1200" kern="1200" dirty="0" smtClean="0">
                <a:solidFill>
                  <a:schemeClr val="tx1"/>
                </a:solidFill>
                <a:latin typeface="Arial" charset="0"/>
                <a:ea typeface="+mn-ea"/>
                <a:cs typeface="+mn-cs"/>
              </a:rPr>
              <a:t>The upper face consists of: the frontal bone – part of the cranium.</a:t>
            </a:r>
          </a:p>
          <a:p>
            <a:pPr>
              <a:buFont typeface="Arial" pitchFamily="34" charset="0"/>
              <a:buChar char="•"/>
            </a:pPr>
            <a:r>
              <a:rPr lang="en-US" sz="1200" kern="1200" dirty="0" smtClean="0">
                <a:solidFill>
                  <a:schemeClr val="tx1"/>
                </a:solidFill>
                <a:latin typeface="Arial" charset="0"/>
                <a:ea typeface="+mn-ea"/>
                <a:cs typeface="+mn-cs"/>
              </a:rPr>
              <a:t>The midface is composed of: the ethmoid, nasal, zygoma, and maxillary bones –</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the zygomatic arch is the cheekbone.</a:t>
            </a:r>
          </a:p>
          <a:p>
            <a:pPr>
              <a:buFont typeface="Arial" pitchFamily="34" charset="0"/>
              <a:buChar char="•"/>
            </a:pPr>
            <a:r>
              <a:rPr lang="en-US" sz="1200" kern="1200" dirty="0" smtClean="0">
                <a:solidFill>
                  <a:schemeClr val="tx1"/>
                </a:solidFill>
                <a:latin typeface="Arial" charset="0"/>
                <a:ea typeface="+mn-ea"/>
                <a:cs typeface="+mn-cs"/>
              </a:rPr>
              <a:t>The lower face consists of: the mandible – the only movable bone of the face.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Facial fractures and structural deformities are assessed by imaging studies such as plain X-rays and CT scans.</a:t>
            </a:r>
          </a:p>
          <a:p>
            <a:pPr>
              <a:buFont typeface="Arial" pitchFamily="34" charset="0"/>
              <a:buChar char="•"/>
            </a:pPr>
            <a:r>
              <a:rPr lang="en-US" sz="1200" kern="1200" dirty="0" smtClean="0">
                <a:solidFill>
                  <a:schemeClr val="tx1"/>
                </a:solidFill>
                <a:latin typeface="Arial" charset="0"/>
                <a:ea typeface="+mn-ea"/>
                <a:cs typeface="+mn-cs"/>
              </a:rPr>
              <a:t>X-rays are taken for assessment or for simple fractures.</a:t>
            </a:r>
          </a:p>
          <a:p>
            <a:pPr>
              <a:buFont typeface="Arial" pitchFamily="34" charset="0"/>
              <a:buChar char="•"/>
            </a:pPr>
            <a:r>
              <a:rPr lang="en-US" sz="1200" kern="1200" dirty="0" smtClean="0">
                <a:solidFill>
                  <a:schemeClr val="tx1"/>
                </a:solidFill>
                <a:latin typeface="Arial" charset="0"/>
                <a:ea typeface="+mn-ea"/>
                <a:cs typeface="+mn-cs"/>
              </a:rPr>
              <a:t>CT scans are taken for complex facial fractures and reconstruction procedures.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Plates and screws are commonly used to fix fractures of the bones of the face and the frontal sinuses. Power drills are needed to place the screws.</a:t>
            </a:r>
          </a:p>
          <a:p>
            <a:pPr>
              <a:buFont typeface="Arial" pitchFamily="34" charset="0"/>
              <a:buChar char="•"/>
            </a:pPr>
            <a:r>
              <a:rPr lang="en-US" sz="1200" kern="1200" dirty="0" smtClean="0">
                <a:solidFill>
                  <a:schemeClr val="tx1"/>
                </a:solidFill>
                <a:latin typeface="Arial" charset="0"/>
                <a:ea typeface="+mn-ea"/>
                <a:cs typeface="+mn-cs"/>
              </a:rPr>
              <a:t>Any screw that has entered a patient may not be resterilized and reused. It must be disposed of.</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OMFS retractors and micro-fixation system instrumentation.</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Facial fractures are prepped with Betadine. The endotracheal tube is included in the prep.</a:t>
            </a:r>
          </a:p>
          <a:p>
            <a:pPr>
              <a:buFont typeface="Arial" pitchFamily="34" charset="0"/>
              <a:buChar char="•"/>
            </a:pPr>
            <a:r>
              <a:rPr lang="en-US" sz="1200" kern="1200" dirty="0" smtClean="0">
                <a:solidFill>
                  <a:schemeClr val="tx1"/>
                </a:solidFill>
                <a:latin typeface="Arial" charset="0"/>
                <a:ea typeface="+mn-ea"/>
                <a:cs typeface="+mn-cs"/>
              </a:rPr>
              <a:t>If a bicoronal incision is made, the patient’s head must be shaved. Often the eyes are lubricated before the prep begins to protect the corneas.</a:t>
            </a:r>
          </a:p>
          <a:p>
            <a:pPr>
              <a:buFont typeface="Arial" pitchFamily="34" charset="0"/>
              <a:buChar char="•"/>
            </a:pPr>
            <a:r>
              <a:rPr lang="en-US" sz="1200" kern="1200" dirty="0" smtClean="0">
                <a:solidFill>
                  <a:schemeClr val="tx1"/>
                </a:solidFill>
                <a:latin typeface="Arial" charset="0"/>
                <a:ea typeface="+mn-ea"/>
                <a:cs typeface="+mn-cs"/>
              </a:rPr>
              <a:t>Often a throat pack may be placed after the patient is under general anesthesia. The packing MUST be charted, and must be counted in with the sponge and sharps count.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Epinephrine may be added to local medications.</a:t>
            </a:r>
          </a:p>
          <a:p>
            <a:pPr>
              <a:buFont typeface="Arial" pitchFamily="34" charset="0"/>
              <a:buChar char="•"/>
            </a:pPr>
            <a:r>
              <a:rPr lang="en-US" sz="1200" kern="1200" dirty="0" smtClean="0">
                <a:solidFill>
                  <a:schemeClr val="tx1"/>
                </a:solidFill>
                <a:latin typeface="Arial" charset="0"/>
                <a:ea typeface="+mn-ea"/>
                <a:cs typeface="+mn-cs"/>
              </a:rPr>
              <a:t>External incisions are coated with an antibiotic solution even if no dressing is applied.</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6BE3384D-8A35-4E0D-A6CC-9272CF4CD4C4}" type="datetime1">
              <a:rPr lang="en-US" smtClean="0"/>
              <a:t>2/15/2013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C7CAA664-C73C-4CD1-976A-2916C62E3C70}"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C4DBCEE8-4FA1-4D2B-B495-B598612F35A4}" type="slidenum">
              <a:rPr lang="en-US"/>
              <a:pPr>
                <a:defRPr/>
              </a:pPr>
              <a:t>‹#›</a:t>
            </a:fld>
            <a:r>
              <a:rPr lang="en-US" dirty="0"/>
              <a:t> of 23</a:t>
            </a: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F5E8B319-8B15-45B7-85E4-A76F0D812BAC}" type="slidenum">
              <a:rPr lang="en-US"/>
              <a:pPr>
                <a:defRPr/>
              </a:pPr>
              <a:t>‹#›</a:t>
            </a:fld>
            <a:r>
              <a:rPr lang="en-US" dirty="0"/>
              <a:t> of 23</a:t>
            </a: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A252BBE9-2BA3-4E20-8B55-3B262CBF642D}" type="slidenum">
              <a:rPr lang="en-US"/>
              <a:pPr>
                <a:defRPr/>
              </a:pPr>
              <a:t>‹#›</a:t>
            </a:fld>
            <a:r>
              <a:rPr lang="en-US" dirty="0"/>
              <a:t> of 23</a:t>
            </a: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CC5ACCA-126C-4900-8D00-744BCF5BD2EC}" type="slidenum">
              <a:rPr lang="en-US"/>
              <a:pPr>
                <a:defRPr/>
              </a:pPr>
              <a:t>‹#›</a:t>
            </a:fld>
            <a:r>
              <a:rPr lang="en-US" dirty="0"/>
              <a:t> of 23</a:t>
            </a: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2ABB60A-DE68-4DFA-8B2C-A30C6850C460}" type="slidenum">
              <a:rPr lang="en-US"/>
              <a:pPr>
                <a:defRPr/>
              </a:pPr>
              <a:t>‹#›</a:t>
            </a:fld>
            <a:r>
              <a:rPr lang="en-US" dirty="0"/>
              <a:t> of 23</a:t>
            </a: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C4ADEDB-CB70-47FD-8FD6-13F3AC8AAD50}" type="slidenum">
              <a:rPr lang="en-US"/>
              <a:pPr>
                <a:defRPr/>
              </a:pPr>
              <a:t>‹#›</a:t>
            </a:fld>
            <a:r>
              <a:rPr lang="en-US" dirty="0"/>
              <a:t> of 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077AAC2-2483-45BC-8828-145C8F88321D}" type="slidenum">
              <a:rPr lang="en-US"/>
              <a:pPr>
                <a:defRPr/>
              </a:pPr>
              <a:t>‹#›</a:t>
            </a:fld>
            <a:r>
              <a:rPr lang="en-US" dirty="0"/>
              <a:t> of 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8FE6FE-67B6-485A-8F39-BCD00BB3D4FD}"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7A5D9-CE14-45B5-9630-761292FF6C04}"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139983-6DC7-43BF-96DD-C9E275B75E6C}"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7BD994-9152-425F-9991-8AD2E7B21172}"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EF8B22-1B40-48FC-AAC0-AFAA5E129C37}"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F9C46A-B684-45AA-8F45-2594EA697AD4}" type="datetime1">
              <a:rPr lang="en-US" smtClean="0"/>
              <a:t>2/15/2013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763C44-FFD8-4CCE-876F-B33CCFEC7BD5}" type="datetime1">
              <a:rPr lang="en-US" smtClean="0"/>
              <a:t>2/15/2013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774AC-2107-4548-897F-468FDBF8490C}" type="datetime1">
              <a:rPr lang="en-US" smtClean="0"/>
              <a:t>2/15/2013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A5CF2-8610-4930-962A-3FFC51D8F1B7}"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C6C6D-2FEC-432C-807E-5B6B55B68DBA}"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95E65A-7078-4DE9-8B94-3418FDEEB2F7}"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5E52D-AA99-45A8-ABDB-7A89246ADD7D}"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1CAA9A-4A00-452C-8B49-CFE7E6DB104B}"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EFCF68-D86E-4D1B-8125-5E15F8706AFC}"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694612-644B-469D-9887-F448A8544734}"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9FE790-1F48-4DAA-BE17-1E6FC2A86A2C}"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C8B773-A2A5-4420-82C1-4A0FC038F424}"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05D2A4-5BA8-4788-AFE8-C5A4061E28CD}" type="datetime1">
              <a:rPr lang="en-US" smtClean="0"/>
              <a:t>2/15/2013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2D68BA-A7B8-41E7-8FE1-3840CD88E262}" type="datetime1">
              <a:rPr lang="en-US" smtClean="0"/>
              <a:t>2/15/2013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32E3F-6E8C-4DC9-8618-C66C2F7DF28F}" type="datetime1">
              <a:rPr lang="en-US" smtClean="0"/>
              <a:t>2/15/2013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1FD77B-8927-4156-B7FD-166C3CF065D3}"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1101B-B712-4D6F-B85F-D4FB70F2FDDD}"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ABF9AE-E1B7-4899-B5FE-85D20577C93F}"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2EA8A2-D442-420A-B60E-364E383CA9FE}"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CACAD311-D14C-4880-B975-C171FB300782}" type="datetime1">
              <a:rPr lang="en-US" smtClean="0"/>
              <a:t>2/15/2013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8F07D6-18CA-49B7-BEC9-A6B816FD6CE2}"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237AC893-3F75-48FF-9D8E-36C7822436C2}"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E7A73EAE-31DE-45FA-AD78-B40F01C2C125}"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1EC5810A-95CE-4F2B-806C-EFD4D8F8646F}" type="datetime1">
              <a:rPr lang="en-US" smtClean="0"/>
              <a:t>2/15/2013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45112F64-D085-4CAB-9161-8A6C7AF68292}" type="datetime1">
              <a:rPr lang="en-US" smtClean="0"/>
              <a:t>2/15/2013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27D0EB2B-DB37-44C2-893D-968FAA4A682B}" type="datetime1">
              <a:rPr lang="en-US" smtClean="0"/>
              <a:t>2/15/2013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0DC8713C-3045-4A0A-BC60-BA84A3C76798}"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734C183A-21BF-47DF-95EC-5EF907B5FD48}" type="datetime1">
              <a:rPr lang="en-US" smtClean="0"/>
              <a:t>2/15/2013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D274B516-FE5B-4252-BBBA-EB0BB9AA707C}"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8A69CF9C-A2DF-428F-8CAA-3CA40C187D38}"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5B9135-3283-415D-86D0-63F4EA8D893C}"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5F380F-4BEB-4205-B124-8134E3BE9474}"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E1B74-9B35-41D9-A576-08C0CD2A0C71}"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F5EFAE-845D-4D79-9073-AFDE2AC6ACDE}"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6CA3B2-75AB-4AB0-975D-11DA9C16B6B8}"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547264-F593-4944-9158-CECA5D3A1103}" type="datetime1">
              <a:rPr lang="en-US" smtClean="0"/>
              <a:t>2/15/2013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E2EEDA-CAF6-438B-8ED6-72BDC52F9F62}" type="datetime1">
              <a:rPr lang="en-US" smtClean="0"/>
              <a:t>2/15/2013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939B8C-42B0-4573-8357-8843F42300CA}" type="datetime1">
              <a:rPr lang="en-US" smtClean="0"/>
              <a:t>2/15/2013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A49E3-C1BC-4617-8E1B-06B87668D5B9}"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B41987-15EF-4265-90AB-BC7733D91E67}"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7595A-7779-4C74-AF3B-EFCA10D18EF3}"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CD359A-B12F-4491-B06F-7F6BAC849ABA}"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FF73F1-5220-431D-95AD-D1BA5C0CD802}" type="datetime1">
              <a:rPr lang="en-US" smtClean="0"/>
              <a:t>2/15/2013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DE338E-FAD0-4AC6-BA4D-153F5DE22E76}"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8F395-CEBC-46F9-B71E-97EA79F45F87}"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B533F7-9D2F-44D9-9F2B-76141533212A}"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13051B-1E9A-447B-9B7B-6D39FC2B4CEA}"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906621-5086-4AF9-AD52-39ABC419003C}" type="datetime1">
              <a:rPr lang="en-US" smtClean="0"/>
              <a:t>2/15/2013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B6413F-6A9F-4E6B-808E-BDCA6B42BBAF}" type="datetime1">
              <a:rPr lang="en-US" smtClean="0"/>
              <a:t>2/15/2013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FB4CA-0778-46DB-9173-2A99A319E7C1}" type="datetime1">
              <a:rPr lang="en-US" smtClean="0"/>
              <a:t>2/15/2013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621BC-5FBA-4EE6-9519-621775CBD3AC}"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9B6C49-C293-4F5C-8D45-AD94029A6614}"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5AC47-15E4-4AEC-8EED-81793863CC55}"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853EC2-E91D-4B99-80B1-3EF317E3B2BF}" type="datetime1">
              <a:rPr lang="en-US" smtClean="0"/>
              <a:t>2/15/2013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8079B1-2E8E-449B-B121-9F26856581C0}"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89C3F9-703C-417A-B2FB-9B53A3531379}"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F57B6-5E54-471A-A9F2-42B362D78A98}"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6695A7-E06B-422C-98D8-B9525283FDB8}"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3813D8-2340-4DCB-8B6E-9E32AFE0AE76}"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731AD5-470D-4AFC-AA4F-83BC88FCBEC3}" type="datetime1">
              <a:rPr lang="en-US" smtClean="0"/>
              <a:t>2/15/2013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9F4BC9-AB65-46EB-80A1-053A992CB483}" type="datetime1">
              <a:rPr lang="en-US" smtClean="0"/>
              <a:t>2/15/2013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10718-7DBF-4776-ADEA-D8C8F098EB71}" type="datetime1">
              <a:rPr lang="en-US" smtClean="0"/>
              <a:t>2/15/2013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D93F1-D6E8-4389-8A9C-924D128D7926}"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AE0C9-EF4A-4975-83FC-BE8D781759BC}"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34D15-4C6E-480B-820D-FE573FA48694}" type="datetime1">
              <a:rPr lang="en-US" smtClean="0"/>
              <a:t>2/15/2013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ACF36-5ABA-4064-8E3D-DF1882EC82BC}"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7C2F64-C70B-408C-89B4-62C7AF8286D4}"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636C74D1-0AFB-440E-8C91-90A0744FAA9D}" type="datetime1">
              <a:rPr lang="en-US" smtClean="0"/>
              <a:t>2/15/2013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7CF8EA71-1981-4FD4-9F3F-2EEB9AB7F032}"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C45741F1-0BC0-468D-9195-79C5B1E5D359}"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78689507-2F94-4D9A-8604-DA6CB6586701}" type="datetime1">
              <a:rPr lang="en-US" smtClean="0"/>
              <a:t>2/15/2013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AD8BB105-8392-4B50-842C-AE0868EF2761}" type="datetime1">
              <a:rPr lang="en-US" smtClean="0"/>
              <a:t>2/15/2013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CBC3E3DF-B33F-4F72-9532-AA1608D44B7E}" type="datetime1">
              <a:rPr lang="en-US" smtClean="0"/>
              <a:t>2/15/2013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64A6BF5C-1EFA-4E5E-960E-1C723D3004CD}"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55F6080C-0609-4F63-9204-A60A66F8C230}" type="datetime1">
              <a:rPr lang="en-US" smtClean="0"/>
              <a:t>2/15/2013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4E11F-6D1E-4A00-97BF-EA69805C618C}"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FAA9CE8F-741C-4CBC-8E39-9F813C5B3AFF}"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1A4FEE2F-4387-4941-9379-3CDD844142F2}"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3FDF913F-1EFE-4AC5-AF12-EA1E3ACB5423}" type="datetime1">
              <a:rPr lang="en-US" smtClean="0"/>
              <a:t>2/15/2013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4DF9068A-288F-4906-9CF7-EA22ED026DE6}"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F67937DA-8ECC-4A3C-9FF1-A0AED089CCDD}"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AF5C2A64-5388-4F8C-BC03-7FE02EDDFE19}" type="datetime1">
              <a:rPr lang="en-US" smtClean="0"/>
              <a:t>2/15/2013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BD6E29E6-44D5-4277-8922-A8EDA9F2674D}" type="datetime1">
              <a:rPr lang="en-US" smtClean="0"/>
              <a:t>2/15/2013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F3A96BDC-8562-4535-9BEB-7CBD0CC3A904}" type="datetime1">
              <a:rPr lang="en-US" smtClean="0"/>
              <a:t>2/15/2013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BDE91B8D-0E87-4D6E-BA9A-70E691326EF7}"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5B93F609-DF0A-445E-8441-603AC9170B07}" type="datetime1">
              <a:rPr lang="en-US" smtClean="0"/>
              <a:t>2/15/2013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B8D1D8-14A2-448F-BC70-2F8A8CB96F53}"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212DA208-AFA8-4A00-B692-A1C07212A5FB}"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09318CFF-C922-4370-AC4D-4CB53D0B6C2F}"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EDD2BFB1-8EEF-4D01-BB05-910EAD9EACFA}" type="datetime1">
              <a:rPr lang="en-US" smtClean="0"/>
              <a:t>2/15/2013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70ACA910-1C1B-4344-8627-57EB55CFB270}"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9CBF3BB9-7838-44E3-85F9-A18C874DB683}"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704925BC-2F19-42EF-8379-9977DB4CD428}" type="datetime1">
              <a:rPr lang="en-US" smtClean="0"/>
              <a:t>2/15/2013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B91EF2F4-A1AB-4719-9BFF-E4A2742C717D}" type="datetime1">
              <a:rPr lang="en-US" smtClean="0"/>
              <a:t>2/15/2013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F84183B2-326F-4E64-BE06-5EC738B16B67}" type="datetime1">
              <a:rPr lang="en-US" smtClean="0"/>
              <a:t>2/15/2013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74430B1A-0A9C-47D8-87E7-B00E7964CDF8}"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8D1164DB-B928-42ED-92FD-C0BC2399FDF3}" type="datetime1">
              <a:rPr lang="en-US" smtClean="0"/>
              <a:t>2/15/2013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7FAAC9E7-D53F-4F82-983F-90F988EC9CAE}"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2839B5-327D-4857-A611-48CFB564034B}"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45DBBBE0-70CE-42DF-BCB5-4BA22D223A32}"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92A57BA7-7BA0-45AE-BECB-AF67C01A5C43}"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F1AF8A77-4FBB-4845-82A3-47075C0A29E3}" type="datetime1">
              <a:rPr lang="en-US" smtClean="0"/>
              <a:t>2/15/2013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99A24011-8B28-4FEA-80A5-CD9BE15BF397}"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5029C88B-5743-484C-86C8-92E03397D9BC}"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79184E87-D994-416B-B726-244A0A922588}" type="datetime1">
              <a:rPr lang="en-US" smtClean="0"/>
              <a:t>2/15/2013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14821AA9-4A4F-4A79-936D-03503E0359D5}" type="datetime1">
              <a:rPr lang="en-US" smtClean="0"/>
              <a:t>2/15/2013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0AEB0B67-9F64-460A-B0F5-00D74993543D}" type="datetime1">
              <a:rPr lang="en-US" smtClean="0"/>
              <a:t>2/15/2013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0D00A040-B1D0-4918-A73E-BF6FC7C4CA66}"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5D004B38-F7E0-495B-8D7F-42136D2AEE2A}" type="datetime1">
              <a:rPr lang="en-US" smtClean="0"/>
              <a:t>2/15/2013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11813-864C-4BB7-BD19-80F7BA8DA2FA}"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66F420C5-9477-49D4-8AAB-FAF979F60F6A}"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9DDD1B38-D0E6-48E9-8271-3A763F0BD9FB}"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9C61BF0B-9D24-4D5D-A378-47F8D86E1BC4}" type="datetime1">
              <a:rPr lang="en-US" smtClean="0"/>
              <a:t>2/15/2013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FB104C0D-71A5-4974-AA93-B1FF8F29A41A}"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AA1F2515-4EC3-4C62-8159-39DD8E435077}"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9B755300-3CD5-4CBD-937B-CEA86977E7E3}" type="datetime1">
              <a:rPr lang="en-US" smtClean="0"/>
              <a:t>2/15/2013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090F129E-9E83-4F84-A683-5105511A38AF}" type="datetime1">
              <a:rPr lang="en-US" smtClean="0"/>
              <a:t>2/15/2013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245ECBF0-449C-496F-9ABE-5B020C35B793}" type="datetime1">
              <a:rPr lang="en-US" smtClean="0"/>
              <a:t>2/15/2013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5592E04C-C269-437C-B89D-0089F07C5E13}"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70DFDCE2-F89D-42AF-A44E-BCC431321B75}" type="datetime1">
              <a:rPr lang="en-US" smtClean="0"/>
              <a:t>2/15/2013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C342AA4D-E66E-4AFA-B950-59FE5CAE91C3}"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D74127BF-D3DF-4ECE-AB9E-0563CE82B0BA}"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EA5D88B3-1C3B-4F75-80FE-40D3CB92B4AB}"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347D0B37-8261-4FB7-9895-DF4C9DC3D9C0}" type="datetime1">
              <a:rPr lang="en-US" smtClean="0"/>
              <a:t>2/15/2013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08FFE771-0920-4901-BD41-A92216F0A3F7}"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6A0C64D1-91F9-4CD5-9C21-97D605D32CB9}"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45F7C0AB-24B9-424D-B633-E70B8E54B07C}" type="datetime1">
              <a:rPr lang="en-US" smtClean="0"/>
              <a:t>2/15/2013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E7BF70C4-EBAD-426C-9F83-29802ABD60DC}" type="datetime1">
              <a:rPr lang="en-US" smtClean="0"/>
              <a:t>2/15/2013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33279294-B9E1-4BBD-B11B-839608E01FBF}" type="datetime1">
              <a:rPr lang="en-US" smtClean="0"/>
              <a:t>2/15/2013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E77ED49B-408D-47BC-AA2F-8565B11B5737}"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C6CAA799-4673-4AF9-9FC1-9BCF67E571BF}" type="datetime1">
              <a:rPr lang="en-US" smtClean="0"/>
              <a:t>2/15/2013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DBF7A119-B547-4C7E-BF24-DC2CCA20523E}" type="datetime1">
              <a:rPr lang="en-US" smtClean="0"/>
              <a:t>2/15/2013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0BC4E4D4-CD75-49E4-AAE5-5BC2826EE2A8}"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6A84D377-1A55-444E-A81B-04A4A2063AEE}"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12535A-FD36-427B-8141-A5586C37247C}"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D7529-2C59-4284-BA7F-3C864BD8E85C}"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40D967-BFD8-4AFC-8648-4736257DF0D6}"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196328-2A09-4784-AAE3-A784CF57B791}"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008F0B-F8B7-4B9D-AB46-034FD96FDB2C}" type="datetime1">
              <a:rPr lang="en-US" smtClean="0"/>
              <a:t>2/15/2013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6E858D-6D62-4934-B17C-2742912D1547}" type="datetime1">
              <a:rPr lang="en-US" smtClean="0"/>
              <a:t>2/15/2013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2216F-F9B9-40ED-88D0-E813716D189B}" type="datetime1">
              <a:rPr lang="en-US" smtClean="0"/>
              <a:t>2/15/2013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DAC65-4DD2-4148-A228-0527E601A0F0}"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C642E3CA-BCDA-418F-8650-3ACD9BD37C98}" type="datetime1">
              <a:rPr lang="en-US" smtClean="0"/>
              <a:t>2/15/2013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73A02-09CB-4FA2-8621-E6B14CD90B51}"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64D32-8AE7-447B-94BB-88D72C15229E}"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51B315-F836-4F05-A7A2-1A92EB7417C1}"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72531A31-9EDC-4BE2-B042-84142D35ACF8}" type="datetime1">
              <a:rPr lang="en-US" smtClean="0"/>
              <a:t>2/15/2013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E9D72D8F-0C82-42EC-8F85-74083F1FDDDB}"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FF25122C-92C3-4E09-87AE-402EDF21A1CB}"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26B4F1E1-68E6-45FF-A036-A17758C76C6C}" type="datetime1">
              <a:rPr lang="en-US" smtClean="0"/>
              <a:t>2/15/2013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6730394C-C558-4721-84FA-EBE98AE16A7E}" type="datetime1">
              <a:rPr lang="en-US" smtClean="0"/>
              <a:t>2/15/2013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1B32601E-7929-4B22-8131-DBDC8D63E5BC}" type="datetime1">
              <a:rPr lang="en-US" smtClean="0"/>
              <a:t>2/15/2013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6F3D1CFA-FBF1-4BE8-A8DB-9A200B05F4AE}"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AA35E8CF-F649-48AE-A909-8EA7E851A979}" type="datetime1">
              <a:rPr lang="en-US" smtClean="0"/>
              <a:t>2/15/2013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9E3378E4-5F1C-4997-8DD0-9B66C0A35F9F}" type="datetime1">
              <a:rPr lang="en-US" smtClean="0"/>
              <a:t>2/15/2013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93213EC4-4E00-4F29-AE00-7D678E2D189F}"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5C8EFB58-0F81-445D-A7F1-E830C8D7F3AE}"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19330" name="Rectangle 2"/>
          <p:cNvSpPr>
            <a:spLocks noGrp="1" noChangeArrowheads="1"/>
          </p:cNvSpPr>
          <p:nvPr>
            <p:ph type="ctrTitle" sz="quarter"/>
          </p:nvPr>
        </p:nvSpPr>
        <p:spPr>
          <a:xfrm>
            <a:off x="685800" y="1143000"/>
            <a:ext cx="7772400" cy="1143000"/>
          </a:xfrm>
        </p:spPr>
        <p:txBody>
          <a:bodyPr/>
          <a:lstStyle>
            <a:lvl1pPr>
              <a:defRPr sz="3200"/>
            </a:lvl1pPr>
          </a:lstStyle>
          <a:p>
            <a:r>
              <a:rPr lang="en-GB"/>
              <a:t>Click to edit Master title style</a:t>
            </a:r>
          </a:p>
        </p:txBody>
      </p:sp>
      <p:sp>
        <p:nvSpPr>
          <p:cNvPr id="2019331" name="Rectangle 3"/>
          <p:cNvSpPr>
            <a:spLocks noGrp="1" noChangeArrowheads="1"/>
          </p:cNvSpPr>
          <p:nvPr>
            <p:ph type="subTitle" sz="quarter" idx="1"/>
          </p:nvPr>
        </p:nvSpPr>
        <p:spPr>
          <a:xfrm>
            <a:off x="1371600" y="2819400"/>
            <a:ext cx="6400800" cy="1752600"/>
          </a:xfrm>
          <a:ln w="9525">
            <a:headEnd/>
            <a:tailEnd/>
          </a:ln>
        </p:spPr>
        <p:txBody>
          <a:bodyPr lIns="92075" tIns="46038" rIns="92075" bIns="46038"/>
          <a:lstStyle>
            <a:lvl1pPr marL="0" indent="0" algn="ctr">
              <a:buFont typeface="Wingdings 2" pitchFamily="18" charset="2"/>
              <a:buNone/>
              <a:defRPr/>
            </a:lvl1pPr>
          </a:lstStyle>
          <a:p>
            <a:r>
              <a:rPr lang="en-GB"/>
              <a:t>Click to edit Master subtitle style</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65263"/>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5263"/>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1C8990A0-D017-4614-AD78-8594554B8988}"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691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691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23426" name="Rectangle 2"/>
          <p:cNvSpPr>
            <a:spLocks noGrp="1" noChangeArrowheads="1"/>
          </p:cNvSpPr>
          <p:nvPr>
            <p:ph type="ctrTitle"/>
          </p:nvPr>
        </p:nvSpPr>
        <p:spPr>
          <a:xfrm>
            <a:off x="685800" y="990600"/>
            <a:ext cx="7772400" cy="990600"/>
          </a:xfrm>
          <a:solidFill>
            <a:srgbClr val="000099"/>
          </a:solidFill>
        </p:spPr>
        <p:txBody>
          <a:bodyPr/>
          <a:lstStyle>
            <a:lvl1pPr>
              <a:defRPr>
                <a:solidFill>
                  <a:schemeClr val="tx2"/>
                </a:solidFill>
              </a:defRPr>
            </a:lvl1pPr>
          </a:lstStyle>
          <a:p>
            <a:r>
              <a:rPr lang="en-US"/>
              <a:t>Click to edit Master title style</a:t>
            </a:r>
          </a:p>
        </p:txBody>
      </p:sp>
      <p:sp>
        <p:nvSpPr>
          <p:cNvPr id="2023427" name="Rectangle 3" descr="Purple mesh"/>
          <p:cNvSpPr>
            <a:spLocks noGrp="1" noChangeArrowheads="1"/>
          </p:cNvSpPr>
          <p:nvPr>
            <p:ph type="subTitle" idx="1"/>
          </p:nvPr>
        </p:nvSpPr>
        <p:spPr>
          <a:xfrm>
            <a:off x="685800" y="2057400"/>
            <a:ext cx="7769225" cy="3124200"/>
          </a:xfrm>
          <a:blipFill dpi="0" rotWithShape="0">
            <a:blip r:embed="rId2" cstate="print">
              <a:alphaModFix amt="32000"/>
            </a:blip>
            <a:srcRect/>
            <a:tile tx="0" ty="0" sx="100000" sy="100000" flip="none" algn="tl"/>
          </a:blipFill>
          <a:ln>
            <a:solidFill>
              <a:srgbClr val="FF15C2"/>
            </a:solidFill>
          </a:ln>
        </p:spPr>
        <p:txBody>
          <a:bodyPr anchor="ctr" anchorCtr="1"/>
          <a:lstStyle>
            <a:lvl1pPr marL="0" indent="0" algn="ctr">
              <a:buFont typeface="Wingdings 2" pitchFamily="18" charset="2"/>
              <a:buNone/>
              <a:defRPr sz="4000" b="1" i="1"/>
            </a:lvl1pPr>
          </a:lstStyle>
          <a:p>
            <a:r>
              <a:rPr lang="en-US"/>
              <a:t>Click to edit Master subtitle style</a:t>
            </a:r>
          </a:p>
        </p:txBody>
      </p:sp>
      <p:sp>
        <p:nvSpPr>
          <p:cNvPr id="4" name="Rectangle 4"/>
          <p:cNvSpPr>
            <a:spLocks noGrp="1" noChangeArrowheads="1"/>
          </p:cNvSpPr>
          <p:nvPr>
            <p:ph type="ftr" sz="quarter" idx="10"/>
          </p:nvPr>
        </p:nvSpPr>
        <p:spPr bwMode="auto">
          <a:xfrm>
            <a:off x="2057400" y="6477000"/>
            <a:ext cx="5410200" cy="277813"/>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0" hangingPunct="0">
              <a:defRPr sz="1000">
                <a:latin typeface="+mj-lt"/>
                <a:cs typeface="+mn-cs"/>
              </a:defRPr>
            </a:lvl1pPr>
          </a:lstStyle>
          <a:p>
            <a:pPr>
              <a:defRPr/>
            </a:pPr>
            <a:r>
              <a:rPr lang="en-US" smtClean="0"/>
              <a:t>Copyright ©2013 by Elsevier Inc. All rights reserved</a:t>
            </a:r>
            <a:endParaRPr lang="en-US" dirty="0"/>
          </a:p>
        </p:txBody>
      </p:sp>
      <p:sp>
        <p:nvSpPr>
          <p:cNvPr id="5" name="Rectangle 5"/>
          <p:cNvSpPr>
            <a:spLocks noGrp="1" noChangeArrowheads="1"/>
          </p:cNvSpPr>
          <p:nvPr>
            <p:ph type="sldNum" sz="quarter" idx="11"/>
          </p:nvPr>
        </p:nvSpPr>
        <p:spPr/>
        <p:txBody>
          <a:bodyPr/>
          <a:lstStyle>
            <a:lvl1pPr>
              <a:defRPr/>
            </a:lvl1pPr>
          </a:lstStyle>
          <a:p>
            <a:pPr>
              <a:defRPr/>
            </a:pPr>
            <a:fld id="{2E84B06E-7C61-4B3F-832C-988A8E0C3EBE}" type="slidenum">
              <a:rPr lang="en-US"/>
              <a:pPr>
                <a:defRPr/>
              </a:pPr>
              <a:t>‹#›</a:t>
            </a:fld>
            <a:r>
              <a:rPr lang="en-US" dirty="0"/>
              <a:t> of 23</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64D8F32-3F19-44F5-8DE9-41BCEC6A04D9}" type="slidenum">
              <a:rPr lang="en-US"/>
              <a:pPr>
                <a:defRPr/>
              </a:pPr>
              <a:t>‹#›</a:t>
            </a:fld>
            <a:r>
              <a:rPr lang="en-US" dirty="0"/>
              <a:t> of 23</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9942B17E-D8B7-477A-B295-E6A402E85C3B}" type="slidenum">
              <a:rPr lang="en-US"/>
              <a:pPr>
                <a:defRPr/>
              </a:pPr>
              <a:t>‹#›</a:t>
            </a:fld>
            <a:r>
              <a:rPr lang="en-US" dirty="0"/>
              <a:t> of 23</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4188"/>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4188"/>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0BDBDDA-E7C3-4E12-9B2B-0476639EEAF8}" type="slidenum">
              <a:rPr lang="en-US"/>
              <a:pPr>
                <a:defRPr/>
              </a:pPr>
              <a:t>‹#›</a:t>
            </a:fld>
            <a:r>
              <a:rPr lang="en-US" dirty="0"/>
              <a:t> of 23</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6DAB506D-0664-4269-8127-9E2396CAC18F}" type="slidenum">
              <a:rPr lang="en-US"/>
              <a:pPr>
                <a:defRPr/>
              </a:pPr>
              <a:t>‹#›</a:t>
            </a:fld>
            <a:r>
              <a:rPr lang="en-US" dirty="0"/>
              <a:t> of 23</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31830AB5-CA39-40E8-B8D7-FB1D60E085B4}" type="slidenum">
              <a:rPr lang="en-US"/>
              <a:pPr>
                <a:defRPr/>
              </a:pPr>
              <a:t>‹#›</a:t>
            </a:fld>
            <a:r>
              <a:rPr lang="en-US" dirty="0"/>
              <a:t> of 23</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374DC1E3-FACD-4E5F-A004-1CFC9031E0B2}" type="datetime1">
              <a:rPr lang="en-US" smtClean="0"/>
              <a:t>2/15/2013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11B6B34-2F42-438A-AB8F-EE987AF17F85}" type="slidenum">
              <a:rPr lang="en-US"/>
              <a:pPr>
                <a:defRPr/>
              </a:pPr>
              <a:t>‹#›</a:t>
            </a:fld>
            <a:r>
              <a:rPr lang="en-US" dirty="0"/>
              <a:t> of 23</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2674805-5344-4E5C-A125-5682680581C5}" type="slidenum">
              <a:rPr lang="en-US"/>
              <a:pPr>
                <a:defRPr/>
              </a:pPr>
              <a:t>‹#›</a:t>
            </a:fld>
            <a:r>
              <a:rPr lang="en-US" dirty="0"/>
              <a:t> of 23</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FB23F39-5983-423E-8044-AE51D0830F94}" type="slidenum">
              <a:rPr lang="en-US"/>
              <a:pPr>
                <a:defRPr/>
              </a:pPr>
              <a:t>‹#›</a:t>
            </a:fld>
            <a:r>
              <a:rPr lang="en-US" dirty="0"/>
              <a:t> of 23</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02AF6BF-B2EF-4DEC-9F18-DED23CBCF294}" type="slidenum">
              <a:rPr lang="en-US"/>
              <a:pPr>
                <a:defRPr/>
              </a:pPr>
              <a:t>‹#›</a:t>
            </a:fld>
            <a:r>
              <a:rPr lang="en-US" dirty="0"/>
              <a:t> of 23</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B2A97D0-C87F-4734-8561-ECBD58A951D6}" type="slidenum">
              <a:rPr lang="en-US"/>
              <a:pPr>
                <a:defRPr/>
              </a:pPr>
              <a:t>‹#›</a:t>
            </a:fld>
            <a:r>
              <a:rPr lang="en-US" dirty="0"/>
              <a:t> of 23</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25474" name="Rectangle 2" descr="Purple mesh"/>
          <p:cNvSpPr>
            <a:spLocks noGrp="1" noChangeArrowheads="1"/>
          </p:cNvSpPr>
          <p:nvPr>
            <p:ph type="ctrTitle"/>
          </p:nvPr>
        </p:nvSpPr>
        <p:spPr bwMode="auto">
          <a:xfrm>
            <a:off x="381000" y="609600"/>
            <a:ext cx="8382000" cy="4267200"/>
          </a:xfrm>
          <a:prstGeom prst="rect">
            <a:avLst/>
          </a:prstGeom>
          <a:blipFill dpi="0" rotWithShape="1">
            <a:blip r:embed="rId2" cstate="print">
              <a:alphaModFix amt="32000"/>
            </a:blip>
            <a:srcRect/>
            <a:tile tx="0" ty="0" sx="100000" sy="100000" flip="none" algn="tl"/>
          </a:blipFill>
          <a:ln w="12700">
            <a:solidFill>
              <a:srgbClr val="00FF00"/>
            </a:solidFill>
            <a:miter lim="800000"/>
            <a:headEnd/>
            <a:tailEnd/>
          </a:ln>
        </p:spPr>
        <p:txBody>
          <a:bodyPr vert="horz" wrap="square" lIns="92075" tIns="46038" rIns="92075" bIns="46038" numCol="1" anchor="ctr" anchorCtr="0" compatLnSpc="1">
            <a:prstTxWarp prst="textNoShape">
              <a:avLst/>
            </a:prstTxWarp>
          </a:bodyPr>
          <a:lstStyle>
            <a:lvl1pPr>
              <a:defRPr b="1" i="1">
                <a:solidFill>
                  <a:schemeClr val="tx2"/>
                </a:solidFill>
              </a:defRPr>
            </a:lvl1pPr>
          </a:lstStyle>
          <a:p>
            <a:r>
              <a:rPr lang="en-US"/>
              <a:t>Welcome to</a:t>
            </a:r>
            <a:br>
              <a:rPr lang="en-US"/>
            </a:br>
            <a:r>
              <a:rPr lang="en-US"/>
              <a:t>Wong and Perry</a:t>
            </a:r>
            <a:br>
              <a:rPr lang="en-US"/>
            </a:br>
            <a:r>
              <a:rPr lang="en-US"/>
              <a:t>Maternal Child Nursing Care, 3/e</a:t>
            </a:r>
            <a:br>
              <a:rPr lang="en-US"/>
            </a:br>
            <a:r>
              <a:rPr lang="en-US"/>
              <a:t/>
            </a:r>
            <a:br>
              <a:rPr lang="en-US"/>
            </a:br>
            <a:r>
              <a:rPr lang="en-US"/>
              <a:t>Chapter XX</a:t>
            </a:r>
            <a:br>
              <a:rPr lang="en-US"/>
            </a:br>
            <a:endParaRPr lang="en-US"/>
          </a:p>
        </p:txBody>
      </p:sp>
      <p:sp>
        <p:nvSpPr>
          <p:cNvPr id="3" name="Rectangle 3"/>
          <p:cNvSpPr>
            <a:spLocks noGrp="1" noChangeArrowheads="1"/>
          </p:cNvSpPr>
          <p:nvPr>
            <p:ph type="sldNum" sz="quarter" idx="10"/>
          </p:nvPr>
        </p:nvSpPr>
        <p:spPr/>
        <p:txBody>
          <a:bodyPr/>
          <a:lstStyle>
            <a:lvl1pPr>
              <a:defRPr/>
            </a:lvl1pPr>
          </a:lstStyle>
          <a:p>
            <a:pPr>
              <a:defRPr/>
            </a:pPr>
            <a:fld id="{AEA7246A-5289-4C74-A2F6-ACA55BF612A2}" type="slidenum">
              <a:rPr lang="en-US"/>
              <a:pPr>
                <a:defRPr/>
              </a:pPr>
              <a:t>‹#›</a:t>
            </a:fld>
            <a:r>
              <a:rPr lang="en-US" dirty="0"/>
              <a:t> of 23</a:t>
            </a:r>
          </a:p>
        </p:txBody>
      </p:sp>
      <p:sp>
        <p:nvSpPr>
          <p:cNvPr id="4" name="Rectangle 4"/>
          <p:cNvSpPr>
            <a:spLocks noGrp="1" noChangeArrowheads="1"/>
          </p:cNvSpPr>
          <p:nvPr>
            <p:ph type="ftr" sz="quarter" idx="11"/>
          </p:nvPr>
        </p:nvSpPr>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E60B1355-CB94-4795-8586-8C3801366982}" type="slidenum">
              <a:rPr lang="en-US"/>
              <a:pPr>
                <a:defRPr/>
              </a:pPr>
              <a:t>‹#›</a:t>
            </a:fld>
            <a:r>
              <a:rPr lang="en-US" dirty="0"/>
              <a:t> of 21</a:t>
            </a:r>
          </a:p>
        </p:txBody>
      </p:sp>
      <p:sp>
        <p:nvSpPr>
          <p:cNvPr id="5"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640331A1-6C19-4141-B9AA-2312866B2F16}" type="slidenum">
              <a:rPr lang="en-US"/>
              <a:pPr>
                <a:defRPr/>
              </a:pPr>
              <a:t>‹#›</a:t>
            </a:fld>
            <a:r>
              <a:rPr lang="en-US" dirty="0"/>
              <a:t> of 21</a:t>
            </a:r>
          </a:p>
        </p:txBody>
      </p:sp>
      <p:sp>
        <p:nvSpPr>
          <p:cNvPr id="5"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FE881093-B8A4-4A6D-8D5A-D7E9A6E1D757}" type="slidenum">
              <a:rPr lang="en-US"/>
              <a:pPr>
                <a:defRPr/>
              </a:pPr>
              <a:t>‹#›</a:t>
            </a:fld>
            <a:r>
              <a:rPr lang="en-US" dirty="0"/>
              <a:t> of 21</a:t>
            </a:r>
          </a:p>
        </p:txBody>
      </p:sp>
      <p:sp>
        <p:nvSpPr>
          <p:cNvPr id="6"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ED0FDCEA-3BD7-4C8B-8552-4B1C10058DD0}" type="slidenum">
              <a:rPr lang="en-US"/>
              <a:pPr>
                <a:defRPr/>
              </a:pPr>
              <a:t>‹#›</a:t>
            </a:fld>
            <a:r>
              <a:rPr lang="en-US" dirty="0"/>
              <a:t> of 21</a:t>
            </a:r>
          </a:p>
        </p:txBody>
      </p:sp>
      <p:sp>
        <p:nvSpPr>
          <p:cNvPr id="8"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CB785526-33D6-45E5-8038-07AB95840D18}"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E681F0F8-AD95-4E1B-B95F-AF398ABF16C7}" type="slidenum">
              <a:rPr lang="en-US"/>
              <a:pPr>
                <a:defRPr/>
              </a:pPr>
              <a:t>‹#›</a:t>
            </a:fld>
            <a:r>
              <a:rPr lang="en-US" dirty="0"/>
              <a:t> of 21</a:t>
            </a:r>
          </a:p>
        </p:txBody>
      </p:sp>
      <p:sp>
        <p:nvSpPr>
          <p:cNvPr id="4"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9E10D2A0-CE13-4EA3-8BF3-DA512D229ECB}" type="slidenum">
              <a:rPr lang="en-US"/>
              <a:pPr>
                <a:defRPr/>
              </a:pPr>
              <a:t>‹#›</a:t>
            </a:fld>
            <a:r>
              <a:rPr lang="en-US" dirty="0"/>
              <a:t> of 21</a:t>
            </a:r>
          </a:p>
        </p:txBody>
      </p:sp>
      <p:sp>
        <p:nvSpPr>
          <p:cNvPr id="3"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7EDDB499-368B-467B-9911-BBDF44D2086F}" type="slidenum">
              <a:rPr lang="en-US"/>
              <a:pPr>
                <a:defRPr/>
              </a:pPr>
              <a:t>‹#›</a:t>
            </a:fld>
            <a:r>
              <a:rPr lang="en-US" dirty="0"/>
              <a:t> of 21</a:t>
            </a:r>
          </a:p>
        </p:txBody>
      </p:sp>
      <p:sp>
        <p:nvSpPr>
          <p:cNvPr id="6"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B2447B1D-56FF-4D95-AAC2-289FBEB749C1}" type="slidenum">
              <a:rPr lang="en-US"/>
              <a:pPr>
                <a:defRPr/>
              </a:pPr>
              <a:t>‹#›</a:t>
            </a:fld>
            <a:r>
              <a:rPr lang="en-US" dirty="0"/>
              <a:t> of 21</a:t>
            </a:r>
          </a:p>
        </p:txBody>
      </p:sp>
      <p:sp>
        <p:nvSpPr>
          <p:cNvPr id="6"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8C88AAFF-B19B-4D91-A0AC-B7190A0CD6C5}" type="slidenum">
              <a:rPr lang="en-US"/>
              <a:pPr>
                <a:defRPr/>
              </a:pPr>
              <a:t>‹#›</a:t>
            </a:fld>
            <a:r>
              <a:rPr lang="en-US" dirty="0"/>
              <a:t> of 21</a:t>
            </a:r>
          </a:p>
        </p:txBody>
      </p:sp>
      <p:sp>
        <p:nvSpPr>
          <p:cNvPr id="5"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D7B8D093-C4D0-4767-9BD1-40626CD7D73A}" type="slidenum">
              <a:rPr lang="en-US"/>
              <a:pPr>
                <a:defRPr/>
              </a:pPr>
              <a:t>‹#›</a:t>
            </a:fld>
            <a:r>
              <a:rPr lang="en-US" dirty="0"/>
              <a:t> of 21</a:t>
            </a:r>
          </a:p>
        </p:txBody>
      </p:sp>
      <p:sp>
        <p:nvSpPr>
          <p:cNvPr id="5"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27522" name="Rectangle 2" descr="Purple mesh"/>
          <p:cNvSpPr>
            <a:spLocks noGrp="1" noChangeArrowheads="1"/>
          </p:cNvSpPr>
          <p:nvPr>
            <p:ph type="ctrTitle"/>
          </p:nvPr>
        </p:nvSpPr>
        <p:spPr>
          <a:xfrm>
            <a:off x="685800" y="990600"/>
            <a:ext cx="7772400" cy="4267200"/>
          </a:xfrm>
          <a:blipFill dpi="0" rotWithShape="1">
            <a:blip r:embed="rId2" cstate="print">
              <a:alphaModFix amt="32000"/>
            </a:blip>
            <a:srcRect/>
            <a:tile tx="0" ty="0" sx="100000" sy="100000" flip="none" algn="tl"/>
          </a:blipFill>
        </p:spPr>
        <p:txBody>
          <a:bodyPr/>
          <a:lstStyle>
            <a:lvl1pPr>
              <a:defRPr/>
            </a:lvl1pPr>
          </a:lstStyle>
          <a:p>
            <a:r>
              <a:rPr lang="en-US"/>
              <a:t>Click to edit Master title style</a:t>
            </a:r>
          </a:p>
        </p:txBody>
      </p:sp>
      <p:sp>
        <p:nvSpPr>
          <p:cNvPr id="3" name="Rectangle 3"/>
          <p:cNvSpPr>
            <a:spLocks noGrp="1" noChangeArrowheads="1"/>
          </p:cNvSpPr>
          <p:nvPr>
            <p:ph type="sldNum" sz="quarter" idx="10"/>
          </p:nvPr>
        </p:nvSpPr>
        <p:spPr/>
        <p:txBody>
          <a:bodyPr/>
          <a:lstStyle>
            <a:lvl1pPr>
              <a:defRPr/>
            </a:lvl1pPr>
          </a:lstStyle>
          <a:p>
            <a:pPr>
              <a:defRPr/>
            </a:pPr>
            <a:fld id="{CB77644A-D8AC-4557-AFE7-DF8297DE7620}" type="slidenum">
              <a:rPr lang="en-US"/>
              <a:pPr>
                <a:defRPr/>
              </a:pPr>
              <a:t>‹#›</a:t>
            </a:fld>
            <a:r>
              <a:rPr lang="en-US" dirty="0"/>
              <a:t> of 21</a:t>
            </a:r>
          </a:p>
        </p:txBody>
      </p:sp>
      <p:sp>
        <p:nvSpPr>
          <p:cNvPr id="4" name="Rectangle 4"/>
          <p:cNvSpPr>
            <a:spLocks noGrp="1" noChangeArrowheads="1"/>
          </p:cNvSpPr>
          <p:nvPr>
            <p:ph type="ftr" sz="quarter" idx="11"/>
          </p:nvPr>
        </p:nvSpPr>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B703DF82-4F65-407F-B526-2078FB2523DE}" type="slidenum">
              <a:rPr lang="en-US"/>
              <a:pPr>
                <a:defRPr/>
              </a:pPr>
              <a:t>‹#›</a:t>
            </a:fld>
            <a:r>
              <a:rPr lang="en-US" dirty="0"/>
              <a:t> of 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B854FE44-8677-4011-B2E9-9386B7C625FF}" type="slidenum">
              <a:rPr lang="en-US"/>
              <a:pPr>
                <a:defRPr/>
              </a:pPr>
              <a:t>‹#›</a:t>
            </a:fld>
            <a:r>
              <a:rPr lang="en-US" dirty="0"/>
              <a:t> of 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4188"/>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4188"/>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4CBD408-5B35-4EA5-92B7-1F267E67744A}" type="slidenum">
              <a:rPr lang="en-US"/>
              <a:pPr>
                <a:defRPr/>
              </a:pPr>
              <a:t>‹#›</a:t>
            </a:fld>
            <a:r>
              <a:rPr lang="en-US" dirty="0"/>
              <a:t> of 23</a:t>
            </a: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image" Target="../media/image2.png"/><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heme" Target="../theme/theme13.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4.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5.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6.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image" Target="../media/image2.png"/><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theme" Target="../theme/theme17.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9.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image" Target="../media/image2.png"/><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theme" Target="../theme/theme18.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9.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image" Target="../media/image2.png"/><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theme" Target="../theme/theme19.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image" Target="../media/image2.png"/><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theme" Target="../theme/theme20.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2.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2.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2.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heme" Target="../theme/theme6.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1CF25692-D725-4BFC-A322-C06F1845281C}" type="datetime1">
              <a:rPr lang="en-US" smtClean="0"/>
              <a:t>2/15/2013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149" r:id="rId1"/>
    <p:sldLayoutId id="2147486150" r:id="rId2"/>
    <p:sldLayoutId id="2147486151" r:id="rId3"/>
    <p:sldLayoutId id="2147486152" r:id="rId4"/>
    <p:sldLayoutId id="2147486153" r:id="rId5"/>
    <p:sldLayoutId id="2147486154" r:id="rId6"/>
    <p:sldLayoutId id="2147486155" r:id="rId7"/>
    <p:sldLayoutId id="2147486156" r:id="rId8"/>
    <p:sldLayoutId id="2147486157" r:id="rId9"/>
    <p:sldLayoutId id="2147486158"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26498" name="Rectangle 2"/>
          <p:cNvSpPr>
            <a:spLocks noGrp="1" noChangeArrowheads="1"/>
          </p:cNvSpPr>
          <p:nvPr>
            <p:ph type="title"/>
          </p:nvPr>
        </p:nvSpPr>
        <p:spPr bwMode="auto">
          <a:xfrm>
            <a:off x="685800" y="609600"/>
            <a:ext cx="7772400" cy="990600"/>
          </a:xfrm>
          <a:prstGeom prst="rect">
            <a:avLst/>
          </a:prstGeom>
          <a:solidFill>
            <a:srgbClr val="0000CC">
              <a:alpha val="50000"/>
            </a:srgbClr>
          </a:solidFill>
          <a:ln w="12700">
            <a:solidFill>
              <a:srgbClr val="00FF00"/>
            </a:solid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2026499" name="Rectangle 3"/>
          <p:cNvSpPr>
            <a:spLocks noGrp="1" noChangeArrowheads="1"/>
          </p:cNvSpPr>
          <p:nvPr>
            <p:ph type="body" idx="1"/>
          </p:nvPr>
        </p:nvSpPr>
        <p:spPr bwMode="auto">
          <a:xfrm>
            <a:off x="685800" y="1754188"/>
            <a:ext cx="7772400" cy="4113212"/>
          </a:xfrm>
          <a:prstGeom prst="rect">
            <a:avLst/>
          </a:prstGeom>
          <a:solidFill>
            <a:srgbClr val="0000FF">
              <a:alpha val="50000"/>
            </a:srgbClr>
          </a:solid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26500" name="Rectangle 4"/>
          <p:cNvSpPr>
            <a:spLocks noGrp="1" noChangeArrowheads="1"/>
          </p:cNvSpPr>
          <p:nvPr>
            <p:ph type="sldNum" sz="quarter" idx="4"/>
          </p:nvPr>
        </p:nvSpPr>
        <p:spPr bwMode="auto">
          <a:xfrm>
            <a:off x="684213" y="6488113"/>
            <a:ext cx="992187" cy="2016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rgbClr val="AFE1FF"/>
                </a:solidFill>
                <a:latin typeface="Times New Roman" pitchFamily="18" charset="0"/>
                <a:cs typeface="+mn-cs"/>
              </a:defRPr>
            </a:lvl1pPr>
          </a:lstStyle>
          <a:p>
            <a:pPr>
              <a:defRPr/>
            </a:pPr>
            <a:fld id="{B4927E1A-FD9E-4B67-9554-F7270F50F7CD}" type="slidenum">
              <a:rPr lang="en-US"/>
              <a:pPr>
                <a:defRPr/>
              </a:pPr>
              <a:t>‹#›</a:t>
            </a:fld>
            <a:r>
              <a:rPr lang="en-US" dirty="0"/>
              <a:t> of 23</a:t>
            </a:r>
          </a:p>
        </p:txBody>
      </p:sp>
      <p:sp>
        <p:nvSpPr>
          <p:cNvPr id="2026501" name="Rectangle 5"/>
          <p:cNvSpPr>
            <a:spLocks noGrp="1" noChangeArrowheads="1"/>
          </p:cNvSpPr>
          <p:nvPr>
            <p:ph type="ftr" sz="quarter" idx="3"/>
          </p:nvPr>
        </p:nvSpPr>
        <p:spPr bwMode="auto">
          <a:xfrm>
            <a:off x="2057400" y="6477000"/>
            <a:ext cx="5410200" cy="2778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latin typeface="Times New Roman" pitchFamily="18" charset="0"/>
                <a:cs typeface="+mn-cs"/>
              </a:defRPr>
            </a:lvl1pPr>
          </a:lstStyle>
          <a:p>
            <a:pPr>
              <a:defRPr/>
            </a:pPr>
            <a:r>
              <a:rPr lang="en-US" smtClean="0"/>
              <a:t>Copyright ©2013 by Elsevier Inc. All rights reserved</a:t>
            </a:r>
            <a:endParaRPr lang="en-US" dirty="0"/>
          </a:p>
        </p:txBody>
      </p:sp>
    </p:spTree>
  </p:cSld>
  <p:clrMap bg1="dk2" tx1="lt1" bg2="dk1" tx2="lt2" accent1="accent1" accent2="accent2" accent3="accent3" accent4="accent4" accent5="accent5" accent6="accent6" hlink="hlink" folHlink="folHlink"/>
  <p:sldLayoutIdLst>
    <p:sldLayoutId id="2147485952" r:id="rId1"/>
    <p:sldLayoutId id="2147485939" r:id="rId2"/>
    <p:sldLayoutId id="2147485940" r:id="rId3"/>
    <p:sldLayoutId id="2147485941" r:id="rId4"/>
    <p:sldLayoutId id="2147485942" r:id="rId5"/>
    <p:sldLayoutId id="2147485943" r:id="rId6"/>
    <p:sldLayoutId id="2147485944" r:id="rId7"/>
    <p:sldLayoutId id="2147485945" r:id="rId8"/>
    <p:sldLayoutId id="2147485946" r:id="rId9"/>
    <p:sldLayoutId id="2147485947" r:id="rId10"/>
    <p:sldLayoutId id="2147485948" r:id="rId11"/>
  </p:sldLayoutIdLst>
  <p:hf sldNum="0" hdr="0" dt="0"/>
  <p:txStyles>
    <p:titleStyle>
      <a:lvl1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Arial" charset="0"/>
        </a:defRPr>
      </a:lvl5pPr>
      <a:lvl6pPr marL="457200" algn="ctr" rtl="0" fontAlgn="base">
        <a:spcBef>
          <a:spcPct val="0"/>
        </a:spcBef>
        <a:spcAft>
          <a:spcPct val="0"/>
        </a:spcAft>
        <a:defRPr sz="4000" b="1" i="1">
          <a:solidFill>
            <a:srgbClr val="FFCC00"/>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b="1" i="1">
          <a:solidFill>
            <a:srgbClr val="FFCC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b="1" i="1">
          <a:solidFill>
            <a:srgbClr val="FFCC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b="1" i="1">
          <a:solidFill>
            <a:srgbClr val="FFCC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2" pitchFamily="18" charset="2"/>
        <a:buChar char=""/>
        <a:defRPr sz="2800">
          <a:solidFill>
            <a:schemeClr val="tx2"/>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80000"/>
        <a:buFont typeface="Arial" charset="0"/>
        <a:buChar char="■"/>
        <a:defRPr sz="2600">
          <a:solidFill>
            <a:schemeClr val="tx2"/>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2" pitchFamily="18" charset="2"/>
        <a:buChar char="®"/>
        <a:defRPr sz="2500">
          <a:solidFill>
            <a:schemeClr val="tx2"/>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Arial" charset="0"/>
        <a:buChar char="●"/>
        <a:defRPr sz="2400">
          <a:solidFill>
            <a:schemeClr val="tx2"/>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746FB-06CB-4186-A422-C63AEFEA0F74}" type="datetime1">
              <a:rPr lang="en-US" smtClean="0"/>
              <a:t>2/15/2013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8ACC9-4097-4B29-BF95-8EEB25B1646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114" r:id="rId1"/>
    <p:sldLayoutId id="2147486115" r:id="rId2"/>
    <p:sldLayoutId id="2147486116" r:id="rId3"/>
    <p:sldLayoutId id="2147486117" r:id="rId4"/>
    <p:sldLayoutId id="2147486118" r:id="rId5"/>
    <p:sldLayoutId id="2147486119" r:id="rId6"/>
    <p:sldLayoutId id="2147486120" r:id="rId7"/>
    <p:sldLayoutId id="2147486121" r:id="rId8"/>
    <p:sldLayoutId id="2147486122" r:id="rId9"/>
    <p:sldLayoutId id="2147486123" r:id="rId10"/>
    <p:sldLayoutId id="2147486124"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C350C-CD96-4EEC-8FFB-CA94CBFE6CEA}" type="datetime1">
              <a:rPr lang="en-US" smtClean="0"/>
              <a:t>2/15/2013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30A8D-8A17-4F9E-9C38-899C39CA9F5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126" r:id="rId1"/>
    <p:sldLayoutId id="2147486127" r:id="rId2"/>
    <p:sldLayoutId id="2147486128" r:id="rId3"/>
    <p:sldLayoutId id="2147486129" r:id="rId4"/>
    <p:sldLayoutId id="2147486130" r:id="rId5"/>
    <p:sldLayoutId id="2147486131" r:id="rId6"/>
    <p:sldLayoutId id="2147486132" r:id="rId7"/>
    <p:sldLayoutId id="2147486133" r:id="rId8"/>
    <p:sldLayoutId id="2147486134" r:id="rId9"/>
    <p:sldLayoutId id="2147486135" r:id="rId10"/>
    <p:sldLayoutId id="2147486136"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A96A450F-3ECF-4261-9BEA-3F6218B41D59}" type="datetime1">
              <a:rPr lang="en-US" smtClean="0"/>
              <a:t>2/15/2013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138" r:id="rId1"/>
    <p:sldLayoutId id="2147486139" r:id="rId2"/>
    <p:sldLayoutId id="2147486140" r:id="rId3"/>
    <p:sldLayoutId id="2147486141" r:id="rId4"/>
    <p:sldLayoutId id="2147486142" r:id="rId5"/>
    <p:sldLayoutId id="2147486143" r:id="rId6"/>
    <p:sldLayoutId id="2147486144" r:id="rId7"/>
    <p:sldLayoutId id="2147486145" r:id="rId8"/>
    <p:sldLayoutId id="2147486146" r:id="rId9"/>
    <p:sldLayoutId id="2147486147"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83F81-3728-4CCD-B727-DAFBEDED1238}" type="datetime1">
              <a:rPr lang="en-US" smtClean="0"/>
              <a:t>2/15/2013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71077-6463-4EAA-A209-7767B65EC7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091" r:id="rId1"/>
    <p:sldLayoutId id="2147486092" r:id="rId2"/>
    <p:sldLayoutId id="2147486093" r:id="rId3"/>
    <p:sldLayoutId id="2147486094" r:id="rId4"/>
    <p:sldLayoutId id="2147486095" r:id="rId5"/>
    <p:sldLayoutId id="2147486096" r:id="rId6"/>
    <p:sldLayoutId id="2147486097" r:id="rId7"/>
    <p:sldLayoutId id="2147486098" r:id="rId8"/>
    <p:sldLayoutId id="2147486099" r:id="rId9"/>
    <p:sldLayoutId id="2147486100" r:id="rId10"/>
    <p:sldLayoutId id="214748610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E54E4-388B-4E89-AF69-957D491E4C43}" type="datetime1">
              <a:rPr lang="en-US" smtClean="0"/>
              <a:t>2/15/2013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110F9-C993-49CF-AE0D-0E5925C684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045" r:id="rId1"/>
    <p:sldLayoutId id="2147486046" r:id="rId2"/>
    <p:sldLayoutId id="2147486047" r:id="rId3"/>
    <p:sldLayoutId id="2147486048" r:id="rId4"/>
    <p:sldLayoutId id="2147486049" r:id="rId5"/>
    <p:sldLayoutId id="2147486050" r:id="rId6"/>
    <p:sldLayoutId id="2147486051" r:id="rId7"/>
    <p:sldLayoutId id="2147486052" r:id="rId8"/>
    <p:sldLayoutId id="2147486053" r:id="rId9"/>
    <p:sldLayoutId id="2147486054" r:id="rId10"/>
    <p:sldLayoutId id="214748605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A9D6D-5B26-407D-A941-4D59D8F7700B}" type="datetime1">
              <a:rPr lang="en-US" smtClean="0"/>
              <a:t>2/15/2013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A8E30-F9E4-4399-8FB6-87CC46F8963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5988" r:id="rId1"/>
    <p:sldLayoutId id="2147485989" r:id="rId2"/>
    <p:sldLayoutId id="2147485990" r:id="rId3"/>
    <p:sldLayoutId id="2147485991" r:id="rId4"/>
    <p:sldLayoutId id="2147485992" r:id="rId5"/>
    <p:sldLayoutId id="2147485993" r:id="rId6"/>
    <p:sldLayoutId id="2147485994" r:id="rId7"/>
    <p:sldLayoutId id="2147485995" r:id="rId8"/>
    <p:sldLayoutId id="2147485996" r:id="rId9"/>
    <p:sldLayoutId id="2147485997" r:id="rId10"/>
    <p:sldLayoutId id="2147485998"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DA7FCA3B-894F-4348-A01C-2B594D4B8C93}" type="datetime1">
              <a:rPr lang="en-US" smtClean="0"/>
              <a:t>2/15/2013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000" r:id="rId1"/>
    <p:sldLayoutId id="2147486001" r:id="rId2"/>
    <p:sldLayoutId id="2147486002" r:id="rId3"/>
    <p:sldLayoutId id="2147486003" r:id="rId4"/>
    <p:sldLayoutId id="2147486004" r:id="rId5"/>
    <p:sldLayoutId id="2147486005" r:id="rId6"/>
    <p:sldLayoutId id="2147486006" r:id="rId7"/>
    <p:sldLayoutId id="2147486007" r:id="rId8"/>
    <p:sldLayoutId id="2147486008" r:id="rId9"/>
    <p:sldLayoutId id="2147486009"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BD2FEF69-7633-47CB-B45B-76081901E3AA}" type="datetime1">
              <a:rPr lang="en-US" smtClean="0"/>
              <a:t>2/15/2013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5966" r:id="rId1"/>
    <p:sldLayoutId id="2147485967" r:id="rId2"/>
    <p:sldLayoutId id="2147485968" r:id="rId3"/>
    <p:sldLayoutId id="2147485969" r:id="rId4"/>
    <p:sldLayoutId id="2147485970" r:id="rId5"/>
    <p:sldLayoutId id="2147485971" r:id="rId6"/>
    <p:sldLayoutId id="2147485972" r:id="rId7"/>
    <p:sldLayoutId id="2147485973" r:id="rId8"/>
    <p:sldLayoutId id="2147485974" r:id="rId9"/>
    <p:sldLayoutId id="2147485975"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549C4FA7-4DA6-4C42-BEB5-CDC7D7454C4D}" type="datetime1">
              <a:rPr lang="en-US" smtClean="0"/>
              <a:t>2/15/2013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034" r:id="rId1"/>
    <p:sldLayoutId id="2147486035" r:id="rId2"/>
    <p:sldLayoutId id="2147486036" r:id="rId3"/>
    <p:sldLayoutId id="2147486037" r:id="rId4"/>
    <p:sldLayoutId id="2147486038" r:id="rId5"/>
    <p:sldLayoutId id="2147486039" r:id="rId6"/>
    <p:sldLayoutId id="2147486040" r:id="rId7"/>
    <p:sldLayoutId id="2147486041" r:id="rId8"/>
    <p:sldLayoutId id="2147486042" r:id="rId9"/>
    <p:sldLayoutId id="2147486043"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0" fontAlgn="base" latinLnBrk="0" hangingPunct="0">
              <a:lnSpc>
                <a:spcPct val="100000"/>
              </a:lnSpc>
              <a:spcBef>
                <a:spcPct val="20000"/>
              </a:spcBef>
              <a:spcAft>
                <a:spcPct val="0"/>
              </a:spcAft>
              <a:buClr>
                <a:srgbClr val="0066FF"/>
              </a:buClr>
              <a:buSzPct val="70000"/>
              <a:buFont typeface="Wingdings 2" pitchFamily="18" charset="2"/>
              <a:buChar char=""/>
              <a:tabLst/>
              <a:defRPr/>
            </a:pPr>
            <a:r>
              <a:rPr kumimoji="0" lang="en-GB" sz="2800" b="0" i="0" u="none" strike="noStrike" kern="0" cap="none" spc="0" normalizeH="0" baseline="0" noProof="0" dirty="0" smtClean="0">
                <a:ln>
                  <a:noFill/>
                </a:ln>
                <a:solidFill>
                  <a:srgbClr val="000000"/>
                </a:solidFill>
                <a:effectLst/>
                <a:uLnTx/>
                <a:uFillTx/>
                <a:latin typeface="ArialMT"/>
                <a:ea typeface="ＭＳ Ｐゴシック"/>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
                <a:srgbClr val="0066FF"/>
              </a:buClr>
              <a:buSzPct val="70000"/>
              <a:buFont typeface="Wingdings" pitchFamily="2" charset="2"/>
              <a:buChar char="Ø"/>
              <a:tabLst/>
              <a:defRPr/>
            </a:pPr>
            <a:r>
              <a:rPr kumimoji="0" lang="en-GB" sz="2400" b="0" i="0" u="none" strike="noStrike" kern="0" cap="none" spc="0" normalizeH="0" baseline="0" noProof="0" dirty="0" smtClean="0">
                <a:ln>
                  <a:noFill/>
                </a:ln>
                <a:solidFill>
                  <a:srgbClr val="000000"/>
                </a:solidFill>
                <a:effectLst/>
                <a:uLnTx/>
                <a:uFillTx/>
                <a:latin typeface="ArialMT"/>
                <a:ea typeface="ＭＳ Ｐゴシック"/>
              </a:rPr>
              <a:t>Second level</a:t>
            </a:r>
          </a:p>
          <a:p>
            <a:pPr marL="1143000" marR="0" lvl="2" indent="-228600" algn="l" defTabSz="914400" rtl="0" eaLnBrk="0" fontAlgn="base" latinLnBrk="0" hangingPunct="0">
              <a:lnSpc>
                <a:spcPct val="100000"/>
              </a:lnSpc>
              <a:spcBef>
                <a:spcPct val="20000"/>
              </a:spcBef>
              <a:spcAft>
                <a:spcPct val="0"/>
              </a:spcAft>
              <a:buClr>
                <a:srgbClr val="0066FF"/>
              </a:buClr>
              <a:buSzPct val="70000"/>
              <a:buFontTx/>
              <a:buChar char="•"/>
              <a:tabLst/>
              <a:defRPr/>
            </a:pPr>
            <a:r>
              <a:rPr kumimoji="0" lang="en-GB" sz="2000" b="0" i="0" u="none" strike="noStrike" kern="0" cap="none" spc="0" normalizeH="0" baseline="0" noProof="0" dirty="0" smtClean="0">
                <a:ln>
                  <a:noFill/>
                </a:ln>
                <a:solidFill>
                  <a:srgbClr val="000000"/>
                </a:solidFill>
                <a:effectLst/>
                <a:uLnTx/>
                <a:uFillTx/>
                <a:latin typeface="ArialMT"/>
                <a:ea typeface="ＭＳ Ｐゴシック"/>
              </a:rPr>
              <a:t>Third level</a:t>
            </a:r>
          </a:p>
          <a:p>
            <a:pPr marL="1600200" marR="0" lvl="3" indent="-228600" algn="l" defTabSz="914400" rtl="0" eaLnBrk="0" fontAlgn="base" latinLnBrk="0" hangingPunct="0">
              <a:lnSpc>
                <a:spcPct val="100000"/>
              </a:lnSpc>
              <a:spcBef>
                <a:spcPct val="20000"/>
              </a:spcBef>
              <a:spcAft>
                <a:spcPct val="0"/>
              </a:spcAft>
              <a:buClr>
                <a:srgbClr val="0066FF"/>
              </a:buClr>
              <a:buSzPct val="70000"/>
              <a:buFont typeface="Wingdings 3" pitchFamily="18" charset="2"/>
              <a:buChar char=""/>
              <a:tabLst/>
              <a:defRPr/>
            </a:pPr>
            <a:r>
              <a:rPr kumimoji="0" lang="en-GB" sz="1800" b="0" i="0" u="none" strike="noStrike" kern="0" cap="none" spc="0" normalizeH="0" baseline="0" noProof="0" dirty="0" smtClean="0">
                <a:ln>
                  <a:noFill/>
                </a:ln>
                <a:solidFill>
                  <a:srgbClr val="000000"/>
                </a:solidFill>
                <a:effectLst/>
                <a:uLnTx/>
                <a:uFillTx/>
                <a:latin typeface="ArialMT"/>
                <a:ea typeface="ＭＳ Ｐゴシック"/>
              </a:rPr>
              <a:t>Fourth level</a:t>
            </a:r>
          </a:p>
          <a:p>
            <a:pPr marL="2057400" marR="0" lvl="4" indent="-228600" algn="l" defTabSz="914400" rtl="0" eaLnBrk="0" fontAlgn="base" latinLnBrk="0" hangingPunct="0">
              <a:lnSpc>
                <a:spcPct val="100000"/>
              </a:lnSpc>
              <a:spcBef>
                <a:spcPct val="20000"/>
              </a:spcBef>
              <a:spcAft>
                <a:spcPct val="0"/>
              </a:spcAft>
              <a:buClr>
                <a:srgbClr val="0066FF"/>
              </a:buClr>
              <a:buSzPct val="70000"/>
              <a:buFont typeface="Times New Roman" pitchFamily="18" charset="0"/>
              <a:buChar char="–"/>
              <a:tabLst/>
              <a:defRPr/>
            </a:pPr>
            <a:r>
              <a:rPr kumimoji="0" lang="en-GB" sz="1600" b="0" i="0" u="none" strike="noStrike" kern="0" cap="none" spc="0" normalizeH="0" baseline="0" noProof="0" dirty="0" smtClean="0">
                <a:ln>
                  <a:noFill/>
                </a:ln>
                <a:solidFill>
                  <a:srgbClr val="000000"/>
                </a:solidFill>
                <a:effectLst/>
                <a:uLnTx/>
                <a:uFillTx/>
                <a:latin typeface="ArialMT"/>
                <a:ea typeface="ＭＳ Ｐゴシック"/>
              </a:rPr>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C079A-CDB1-433B-9BCD-7BCAFD5FAFB2}" type="datetime1">
              <a:rPr lang="en-US" smtClean="0"/>
              <a:t>2/15/2013</a:t>
            </a:fld>
            <a:endParaRPr lang="en-US" dirty="0"/>
          </a:p>
        </p:txBody>
      </p:sp>
      <p:sp>
        <p:nvSpPr>
          <p:cNvPr id="5" name="Footer Placeholder 4"/>
          <p:cNvSpPr>
            <a:spLocks noGrp="1"/>
          </p:cNvSpPr>
          <p:nvPr>
            <p:ph type="ftr" sz="quarter" idx="3"/>
          </p:nvPr>
        </p:nvSpPr>
        <p:spPr>
          <a:xfrm>
            <a:off x="2067059" y="6356350"/>
            <a:ext cx="500988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EA6C6-AB75-430D-BF0D-55DD73A559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057" r:id="rId1"/>
    <p:sldLayoutId id="2147486058" r:id="rId2"/>
    <p:sldLayoutId id="2147486059" r:id="rId3"/>
    <p:sldLayoutId id="2147486060" r:id="rId4"/>
    <p:sldLayoutId id="2147486061" r:id="rId5"/>
    <p:sldLayoutId id="2147486062" r:id="rId6"/>
    <p:sldLayoutId id="2147486063" r:id="rId7"/>
    <p:sldLayoutId id="2147486064" r:id="rId8"/>
    <p:sldLayoutId id="2147486065" r:id="rId9"/>
    <p:sldLayoutId id="2147486066" r:id="rId10"/>
    <p:sldLayoutId id="214748606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marR="0" indent="-342900" algn="l" defTabSz="914400" rtl="0" eaLnBrk="0" fontAlgn="base" latinLnBrk="0" hangingPunct="0">
        <a:lnSpc>
          <a:spcPct val="100000"/>
        </a:lnSpc>
        <a:spcBef>
          <a:spcPct val="20000"/>
        </a:spcBef>
        <a:spcAft>
          <a:spcPct val="0"/>
        </a:spcAft>
        <a:buClr>
          <a:srgbClr val="0066FF"/>
        </a:buClr>
        <a:buSzPct val="70000"/>
        <a:buFont typeface="Wingdings 2" pitchFamily="18" charset="2"/>
        <a:buChar char=""/>
        <a:tabLst/>
        <a:defRPr sz="3200" kern="1200">
          <a:solidFill>
            <a:schemeClr val="tx1"/>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0066FF"/>
        </a:buClr>
        <a:buSzPct val="70000"/>
        <a:buFont typeface="Wingdings" pitchFamily="2" charset="2"/>
        <a:buChar char="Ø"/>
        <a:tabLst/>
        <a:defRPr sz="2800" kern="1200">
          <a:solidFill>
            <a:schemeClr val="tx1"/>
          </a:solidFill>
          <a:latin typeface="+mn-lt"/>
          <a:ea typeface="+mn-ea"/>
          <a:cs typeface="+mn-cs"/>
        </a:defRPr>
      </a:lvl2pPr>
      <a:lvl3pPr marL="1143000" marR="0" indent="-228600" algn="l" defTabSz="914400" rtl="0" eaLnBrk="0" fontAlgn="base" latinLnBrk="0" hangingPunct="0">
        <a:lnSpc>
          <a:spcPct val="100000"/>
        </a:lnSpc>
        <a:spcBef>
          <a:spcPct val="20000"/>
        </a:spcBef>
        <a:spcAft>
          <a:spcPct val="0"/>
        </a:spcAft>
        <a:buClr>
          <a:srgbClr val="0066FF"/>
        </a:buClr>
        <a:buSzPct val="70000"/>
        <a:buFontTx/>
        <a:buChar char="•"/>
        <a:tabLst/>
        <a:defRPr sz="2400" kern="1200">
          <a:solidFill>
            <a:schemeClr val="tx1"/>
          </a:solidFill>
          <a:latin typeface="+mn-lt"/>
          <a:ea typeface="+mn-ea"/>
          <a:cs typeface="+mn-cs"/>
        </a:defRPr>
      </a:lvl3pPr>
      <a:lvl4pPr marL="1600200" marR="0" indent="-228600" algn="l" defTabSz="914400" rtl="0" eaLnBrk="0" fontAlgn="base" latinLnBrk="0" hangingPunct="0">
        <a:lnSpc>
          <a:spcPct val="100000"/>
        </a:lnSpc>
        <a:spcBef>
          <a:spcPct val="20000"/>
        </a:spcBef>
        <a:spcAft>
          <a:spcPct val="0"/>
        </a:spcAft>
        <a:buClr>
          <a:srgbClr val="0066FF"/>
        </a:buClr>
        <a:buSzPct val="70000"/>
        <a:buFont typeface="Wingdings 3" pitchFamily="18" charset="2"/>
        <a:buChar char=""/>
        <a:tabLst/>
        <a:defRPr sz="2000" kern="1200">
          <a:solidFill>
            <a:schemeClr val="tx1"/>
          </a:solidFill>
          <a:latin typeface="+mn-lt"/>
          <a:ea typeface="+mn-ea"/>
          <a:cs typeface="+mn-cs"/>
        </a:defRPr>
      </a:lvl4pPr>
      <a:lvl5pPr marL="2057400" marR="0" indent="-228600" algn="l" defTabSz="914400" rtl="0" eaLnBrk="0" fontAlgn="base" latinLnBrk="0" hangingPunct="0">
        <a:lnSpc>
          <a:spcPct val="100000"/>
        </a:lnSpc>
        <a:spcBef>
          <a:spcPct val="20000"/>
        </a:spcBef>
        <a:spcAft>
          <a:spcPct val="0"/>
        </a:spcAft>
        <a:buClr>
          <a:srgbClr val="0066FF"/>
        </a:buClr>
        <a:buSzPct val="70000"/>
        <a:buFont typeface="Times New Roman" pitchFamily="18"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71A627E9-F59B-4114-B293-0B6ECEAE022B}" type="datetime1">
              <a:rPr lang="en-US" smtClean="0"/>
              <a:t>2/15/2013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080" r:id="rId1"/>
    <p:sldLayoutId id="2147486081" r:id="rId2"/>
    <p:sldLayoutId id="2147486082" r:id="rId3"/>
    <p:sldLayoutId id="2147486083" r:id="rId4"/>
    <p:sldLayoutId id="2147486084" r:id="rId5"/>
    <p:sldLayoutId id="2147486085" r:id="rId6"/>
    <p:sldLayoutId id="2147486086" r:id="rId7"/>
    <p:sldLayoutId id="2147486087" r:id="rId8"/>
    <p:sldLayoutId id="2147486088" r:id="rId9"/>
    <p:sldLayoutId id="2147486089"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D9248EBD-947D-4A67-8D03-CE1D72B19F03}" type="datetime1">
              <a:rPr lang="en-US" smtClean="0"/>
              <a:t>2/15/2013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069" r:id="rId1"/>
    <p:sldLayoutId id="2147486070" r:id="rId2"/>
    <p:sldLayoutId id="2147486071" r:id="rId3"/>
    <p:sldLayoutId id="2147486072" r:id="rId4"/>
    <p:sldLayoutId id="2147486073" r:id="rId5"/>
    <p:sldLayoutId id="2147486074" r:id="rId6"/>
    <p:sldLayoutId id="2147486075" r:id="rId7"/>
    <p:sldLayoutId id="2147486076" r:id="rId8"/>
    <p:sldLayoutId id="2147486077" r:id="rId9"/>
    <p:sldLayoutId id="2147486078"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1307EF97-CAB4-4ED8-880B-875701B87EA4}" type="datetime1">
              <a:rPr lang="en-US" smtClean="0"/>
              <a:t>2/15/2013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023" r:id="rId1"/>
    <p:sldLayoutId id="2147486024" r:id="rId2"/>
    <p:sldLayoutId id="2147486025" r:id="rId3"/>
    <p:sldLayoutId id="2147486026" r:id="rId4"/>
    <p:sldLayoutId id="2147486027" r:id="rId5"/>
    <p:sldLayoutId id="2147486028" r:id="rId6"/>
    <p:sldLayoutId id="2147486029" r:id="rId7"/>
    <p:sldLayoutId id="2147486030" r:id="rId8"/>
    <p:sldLayoutId id="2147486031" r:id="rId9"/>
    <p:sldLayoutId id="2147486032"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2B5BE-D123-429C-BACC-DAB8A6F6D7A7}" type="datetime1">
              <a:rPr lang="en-US" smtClean="0"/>
              <a:t>2/15/2013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4BC0D-989A-484B-A0D2-905CCD2F845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011" r:id="rId1"/>
    <p:sldLayoutId id="2147486012" r:id="rId2"/>
    <p:sldLayoutId id="2147486013" r:id="rId3"/>
    <p:sldLayoutId id="2147486014" r:id="rId4"/>
    <p:sldLayoutId id="2147486015" r:id="rId5"/>
    <p:sldLayoutId id="2147486016" r:id="rId6"/>
    <p:sldLayoutId id="2147486017" r:id="rId7"/>
    <p:sldLayoutId id="2147486018" r:id="rId8"/>
    <p:sldLayoutId id="2147486019" r:id="rId9"/>
    <p:sldLayoutId id="2147486020" r:id="rId10"/>
    <p:sldLayoutId id="214748602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EE2EF9A2-BCEB-44F2-8E4B-5AE86E1ADB3B}" type="datetime1">
              <a:rPr lang="en-US" smtClean="0"/>
              <a:t>2/15/2013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5977" r:id="rId1"/>
    <p:sldLayoutId id="2147485978" r:id="rId2"/>
    <p:sldLayoutId id="2147485979" r:id="rId3"/>
    <p:sldLayoutId id="2147485980" r:id="rId4"/>
    <p:sldLayoutId id="2147485981" r:id="rId5"/>
    <p:sldLayoutId id="2147485982" r:id="rId6"/>
    <p:sldLayoutId id="2147485983" r:id="rId7"/>
    <p:sldLayoutId id="2147485984" r:id="rId8"/>
    <p:sldLayoutId id="2147485985" r:id="rId9"/>
    <p:sldLayoutId id="2147485986"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18306" name="Rectangle 2"/>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2018307" name="Rectangle 3"/>
          <p:cNvSpPr>
            <a:spLocks noGrp="1" noChangeArrowheads="1"/>
          </p:cNvSpPr>
          <p:nvPr>
            <p:ph type="body" idx="1"/>
          </p:nvPr>
        </p:nvSpPr>
        <p:spPr bwMode="auto">
          <a:xfrm>
            <a:off x="685800" y="1465263"/>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18308" name="Rectangle 4"/>
          <p:cNvSpPr>
            <a:spLocks noGrp="1" noChangeArrowheads="1"/>
          </p:cNvSpPr>
          <p:nvPr>
            <p:ph type="ftr" sz="quarter" idx="3"/>
          </p:nvPr>
        </p:nvSpPr>
        <p:spPr bwMode="auto">
          <a:xfrm>
            <a:off x="2057400" y="6477000"/>
            <a:ext cx="5410200" cy="2778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atin typeface="Times New Roman" pitchFamily="18" charset="0"/>
                <a:cs typeface="+mn-cs"/>
              </a:defRPr>
            </a:lvl1pPr>
          </a:lstStyle>
          <a:p>
            <a:pPr>
              <a:defRPr/>
            </a:pPr>
            <a:r>
              <a:rPr lang="en-US" smtClean="0"/>
              <a:t>Copyright ©2013 by Elsevier Inc. All rights reserved</a:t>
            </a:r>
            <a:endParaRPr lang="en-US" dirty="0"/>
          </a:p>
        </p:txBody>
      </p:sp>
    </p:spTree>
  </p:cSld>
  <p:clrMap bg1="dk2" tx1="lt1" bg2="dk1" tx2="lt2" accent1="accent1" accent2="accent2" accent3="accent3" accent4="accent4" accent5="accent5" accent6="accent6" hlink="hlink" folHlink="folHlink"/>
  <p:sldLayoutIdLst>
    <p:sldLayoutId id="2147485908" r:id="rId1"/>
    <p:sldLayoutId id="2147485909" r:id="rId2"/>
    <p:sldLayoutId id="2147485910" r:id="rId3"/>
    <p:sldLayoutId id="2147485911" r:id="rId4"/>
    <p:sldLayoutId id="2147485912" r:id="rId5"/>
    <p:sldLayoutId id="2147485913" r:id="rId6"/>
    <p:sldLayoutId id="2147485914" r:id="rId7"/>
    <p:sldLayoutId id="2147485915" r:id="rId8"/>
    <p:sldLayoutId id="2147485916" r:id="rId9"/>
    <p:sldLayoutId id="2147485917" r:id="rId10"/>
    <p:sldLayoutId id="2147485918" r:id="rId11"/>
  </p:sldLayoutIdLst>
  <p:hf sldNum="0" hdr="0" dt="0"/>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2" pitchFamily="18"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80000"/>
        <a:buFont typeface="Wingdings" pitchFamily="2" charset="2"/>
        <a:buChar char="Ø"/>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3" pitchFamily="18"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bwMode="auto">
          <a:xfrm>
            <a:off x="685800" y="609600"/>
            <a:ext cx="7772400" cy="990600"/>
          </a:xfrm>
          <a:prstGeom prst="rect">
            <a:avLst/>
          </a:prstGeom>
          <a:noFill/>
          <a:ln w="12700">
            <a:solidFill>
              <a:schemeClr val="accent2"/>
            </a:solid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2022403" name="Rectangle 3"/>
          <p:cNvSpPr>
            <a:spLocks noGrp="1" noChangeArrowheads="1"/>
          </p:cNvSpPr>
          <p:nvPr>
            <p:ph type="body" idx="1"/>
          </p:nvPr>
        </p:nvSpPr>
        <p:spPr bwMode="auto">
          <a:xfrm>
            <a:off x="685800" y="1754188"/>
            <a:ext cx="7772400" cy="4113212"/>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22404" name="Rectangle 4"/>
          <p:cNvSpPr>
            <a:spLocks noGrp="1" noChangeArrowheads="1"/>
          </p:cNvSpPr>
          <p:nvPr>
            <p:ph type="sldNum" sz="quarter" idx="4"/>
          </p:nvPr>
        </p:nvSpPr>
        <p:spPr bwMode="auto">
          <a:xfrm>
            <a:off x="684213" y="6488113"/>
            <a:ext cx="992187" cy="2016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rgbClr val="AFE1FF"/>
                </a:solidFill>
                <a:latin typeface="+mj-lt"/>
                <a:cs typeface="+mn-cs"/>
              </a:defRPr>
            </a:lvl1pPr>
          </a:lstStyle>
          <a:p>
            <a:pPr>
              <a:defRPr/>
            </a:pPr>
            <a:fld id="{AA5541B9-FC4B-44C6-94D0-89B5A17FDD2B}" type="slidenum">
              <a:rPr lang="en-US"/>
              <a:pPr>
                <a:defRPr/>
              </a:pPr>
              <a:t>‹#›</a:t>
            </a:fld>
            <a:r>
              <a:rPr lang="en-US" dirty="0"/>
              <a:t> of 23</a:t>
            </a:r>
          </a:p>
        </p:txBody>
      </p:sp>
      <p:sp>
        <p:nvSpPr>
          <p:cNvPr id="2022405" name="Rectangle 5"/>
          <p:cNvSpPr>
            <a:spLocks noChangeArrowheads="1"/>
          </p:cNvSpPr>
          <p:nvPr/>
        </p:nvSpPr>
        <p:spPr bwMode="auto">
          <a:xfrm>
            <a:off x="2057400" y="6477000"/>
            <a:ext cx="5410200" cy="277813"/>
          </a:xfrm>
          <a:prstGeom prst="rect">
            <a:avLst/>
          </a:prstGeom>
          <a:noFill/>
          <a:ln w="9525">
            <a:noFill/>
            <a:miter lim="800000"/>
            <a:headEnd/>
            <a:tailEnd/>
          </a:ln>
          <a:effectLst/>
        </p:spPr>
        <p:txBody>
          <a:bodyPr anchor="b"/>
          <a:lstStyle/>
          <a:p>
            <a:pPr algn="r" eaLnBrk="0" hangingPunct="0">
              <a:defRPr/>
            </a:pPr>
            <a:r>
              <a:rPr lang="en-US" sz="1000" dirty="0">
                <a:latin typeface="Times New Roman" pitchFamily="18" charset="0"/>
                <a:cs typeface="+mn-cs"/>
              </a:rPr>
              <a:t>Mosby items and derived items © 2007, 2004 by Mosby, Inc., an affiliate of Elsevier Inc. </a:t>
            </a:r>
          </a:p>
        </p:txBody>
      </p:sp>
    </p:spTree>
  </p:cSld>
  <p:clrMap bg1="dk2" tx1="lt1" bg2="dk1" tx2="lt2" accent1="accent1" accent2="accent2" accent3="accent3" accent4="accent4" accent5="accent5" accent6="accent6" hlink="hlink" folHlink="folHlink"/>
  <p:sldLayoutIdLst>
    <p:sldLayoutId id="2147485950" r:id="rId1"/>
    <p:sldLayoutId id="2147485919" r:id="rId2"/>
    <p:sldLayoutId id="2147485920" r:id="rId3"/>
    <p:sldLayoutId id="2147485921" r:id="rId4"/>
    <p:sldLayoutId id="2147485922" r:id="rId5"/>
    <p:sldLayoutId id="2147485923" r:id="rId6"/>
    <p:sldLayoutId id="2147485924" r:id="rId7"/>
    <p:sldLayoutId id="2147485925" r:id="rId8"/>
    <p:sldLayoutId id="2147485926" r:id="rId9"/>
    <p:sldLayoutId id="2147485927" r:id="rId10"/>
    <p:sldLayoutId id="2147485928" r:id="rId11"/>
  </p:sldLayoutIdLst>
  <p:hf sldNum="0" hdr="0" dt="0"/>
  <p:txStyles>
    <p:titleStyle>
      <a:lvl1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60000"/>
        <a:buFont typeface="Wingdings 2" pitchFamily="18" charset="2"/>
        <a:buChar char=""/>
        <a:defRPr sz="2800">
          <a:solidFill>
            <a:schemeClr val="tx2"/>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80000"/>
        <a:buFont typeface="Arial" charset="0"/>
        <a:buChar char="■"/>
        <a:defRPr sz="2600">
          <a:solidFill>
            <a:schemeClr val="tx2"/>
          </a:solidFill>
          <a:effectLst>
            <a:outerShdw blurRad="38100" dist="38100" dir="2700000" algn="tl">
              <a:srgbClr val="000000"/>
            </a:outerShdw>
          </a:effectLst>
          <a:latin typeface="+mn-lt"/>
        </a:defRPr>
      </a:lvl2pPr>
      <a:lvl3pPr marL="1262063" indent="-347663" algn="l" rtl="0" eaLnBrk="0" fontAlgn="base" hangingPunct="0">
        <a:spcBef>
          <a:spcPct val="20000"/>
        </a:spcBef>
        <a:spcAft>
          <a:spcPct val="0"/>
        </a:spcAft>
        <a:buClr>
          <a:schemeClr val="tx2"/>
        </a:buClr>
        <a:buSzPct val="115000"/>
        <a:buFont typeface="Wingdings 2" pitchFamily="18" charset="2"/>
        <a:buChar char="®"/>
        <a:defRPr sz="2500">
          <a:solidFill>
            <a:schemeClr val="tx2"/>
          </a:solidFill>
          <a:effectLst>
            <a:outerShdw blurRad="38100" dist="38100" dir="2700000" algn="tl">
              <a:srgbClr val="000000"/>
            </a:outerShdw>
          </a:effectLst>
          <a:latin typeface="+mn-lt"/>
        </a:defRPr>
      </a:lvl3pPr>
      <a:lvl4pPr marL="1597025" indent="-220663" algn="l" rtl="0" eaLnBrk="0" fontAlgn="base" hangingPunct="0">
        <a:spcBef>
          <a:spcPct val="20000"/>
        </a:spcBef>
        <a:spcAft>
          <a:spcPct val="0"/>
        </a:spcAft>
        <a:buClr>
          <a:schemeClr val="tx2"/>
        </a:buClr>
        <a:buSzPct val="75000"/>
        <a:buFont typeface="Arial" charset="0"/>
        <a:buChar char="●"/>
        <a:defRPr sz="2400">
          <a:solidFill>
            <a:schemeClr val="tx2"/>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24450" name="Rectangle 2"/>
          <p:cNvSpPr>
            <a:spLocks noChangeArrowheads="1"/>
          </p:cNvSpPr>
          <p:nvPr/>
        </p:nvSpPr>
        <p:spPr bwMode="auto">
          <a:xfrm>
            <a:off x="533400" y="709613"/>
            <a:ext cx="8229600" cy="5538787"/>
          </a:xfrm>
          <a:prstGeom prst="rect">
            <a:avLst/>
          </a:prstGeom>
          <a:solidFill>
            <a:schemeClr val="folHlink"/>
          </a:solidFill>
          <a:ln w="12700" cap="sq">
            <a:solidFill>
              <a:schemeClr val="accent2"/>
            </a:solidFill>
            <a:miter lim="800000"/>
            <a:headEnd type="none" w="sm" len="sm"/>
            <a:tailEnd type="none" w="sm" len="sm"/>
          </a:ln>
          <a:effectLst>
            <a:outerShdw dist="161645" dir="18900000" algn="ctr" rotWithShape="0">
              <a:srgbClr val="680068"/>
            </a:outerShdw>
          </a:effectLst>
        </p:spPr>
        <p:txBody>
          <a:bodyPr wrap="none" anchor="ctr"/>
          <a:lstStyle/>
          <a:p>
            <a:pPr>
              <a:defRPr/>
            </a:pPr>
            <a:endParaRPr lang="en-US" dirty="0">
              <a:cs typeface="+mn-cs"/>
            </a:endParaRPr>
          </a:p>
        </p:txBody>
      </p:sp>
      <p:sp>
        <p:nvSpPr>
          <p:cNvPr id="2024451" name="Rectangle 3"/>
          <p:cNvSpPr>
            <a:spLocks noGrp="1" noChangeArrowheads="1"/>
          </p:cNvSpPr>
          <p:nvPr>
            <p:ph type="sldNum" sz="quarter" idx="4"/>
          </p:nvPr>
        </p:nvSpPr>
        <p:spPr bwMode="auto">
          <a:xfrm>
            <a:off x="684213" y="6488113"/>
            <a:ext cx="992187" cy="2016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rgbClr val="AFE1FF"/>
                </a:solidFill>
                <a:latin typeface="+mj-lt"/>
                <a:cs typeface="+mn-cs"/>
              </a:defRPr>
            </a:lvl1pPr>
          </a:lstStyle>
          <a:p>
            <a:pPr>
              <a:defRPr/>
            </a:pPr>
            <a:fld id="{9247E1DC-9E4F-4CE6-B6A9-8CA5E85FFE44}" type="slidenum">
              <a:rPr lang="en-US"/>
              <a:pPr>
                <a:defRPr/>
              </a:pPr>
              <a:t>‹#›</a:t>
            </a:fld>
            <a:r>
              <a:rPr lang="en-US" dirty="0"/>
              <a:t> of 21</a:t>
            </a:r>
          </a:p>
        </p:txBody>
      </p:sp>
      <p:sp>
        <p:nvSpPr>
          <p:cNvPr id="2024452" name="Rectangle 4"/>
          <p:cNvSpPr>
            <a:spLocks noGrp="1" noChangeArrowheads="1"/>
          </p:cNvSpPr>
          <p:nvPr>
            <p:ph type="ftr" sz="quarter" idx="3"/>
          </p:nvPr>
        </p:nvSpPr>
        <p:spPr bwMode="auto">
          <a:xfrm>
            <a:off x="2057400" y="6477000"/>
            <a:ext cx="5410200" cy="2778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latin typeface="+mj-lt"/>
                <a:cs typeface="+mn-cs"/>
              </a:defRPr>
            </a:lvl1pPr>
          </a:lstStyle>
          <a:p>
            <a:pPr>
              <a:defRPr/>
            </a:pPr>
            <a:r>
              <a:rPr lang="en-US" smtClean="0"/>
              <a:t>Copyright ©2013 by Elsevier Inc. All rights reserved</a:t>
            </a:r>
            <a:endParaRPr lang="en-US" dirty="0"/>
          </a:p>
        </p:txBody>
      </p:sp>
    </p:spTree>
  </p:cSld>
  <p:clrMap bg1="dk2" tx1="lt1" bg2="dk1" tx2="lt2" accent1="accent1" accent2="accent2" accent3="accent3" accent4="accent4" accent5="accent5" accent6="accent6" hlink="hlink" folHlink="folHlink"/>
  <p:sldLayoutIdLst>
    <p:sldLayoutId id="2147485951" r:id="rId1"/>
    <p:sldLayoutId id="2147485929" r:id="rId2"/>
    <p:sldLayoutId id="2147485930" r:id="rId3"/>
    <p:sldLayoutId id="2147485931" r:id="rId4"/>
    <p:sldLayoutId id="2147485932" r:id="rId5"/>
    <p:sldLayoutId id="2147485933" r:id="rId6"/>
    <p:sldLayoutId id="2147485934" r:id="rId7"/>
    <p:sldLayoutId id="2147485935" r:id="rId8"/>
    <p:sldLayoutId id="2147485936" r:id="rId9"/>
    <p:sldLayoutId id="2147485937" r:id="rId10"/>
    <p:sldLayoutId id="2147485938" r:id="rId11"/>
  </p:sldLayoutIdLst>
  <p:hf sldNum="0" hdr="0" dt="0"/>
  <p:txStyles>
    <p:titleStyle>
      <a:lvl1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rgbClr val="00FF00"/>
        </a:buClr>
        <a:buSzPct val="60000"/>
        <a:buFont typeface="Wingdings 2" pitchFamily="18" charset="2"/>
        <a:buChar char="•"/>
        <a:defRPr sz="2800">
          <a:solidFill>
            <a:srgbClr val="00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charset="0"/>
        <a:buChar char="■"/>
        <a:defRPr sz="26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2" pitchFamily="18" charset="2"/>
        <a:buChar char="®"/>
        <a:defRPr sz="2500">
          <a:solidFill>
            <a:schemeClr val="tx2"/>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00FF00"/>
        </a:buClr>
        <a:buSzPct val="75000"/>
        <a:buFont typeface="Arial" charset="0"/>
        <a:buChar char="●"/>
        <a:defRPr sz="2400">
          <a:solidFill>
            <a:srgbClr val="00FF00"/>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Surgical Technology</a:t>
            </a:r>
            <a:endParaRPr lang="en-US" sz="3600" dirty="0"/>
          </a:p>
        </p:txBody>
      </p:sp>
      <p:sp>
        <p:nvSpPr>
          <p:cNvPr id="5" name="TextBox 4"/>
          <p:cNvSpPr txBox="1"/>
          <p:nvPr/>
        </p:nvSpPr>
        <p:spPr>
          <a:xfrm>
            <a:off x="3657600" y="1371600"/>
            <a:ext cx="1521570" cy="461665"/>
          </a:xfrm>
          <a:prstGeom prst="rect">
            <a:avLst/>
          </a:prstGeom>
          <a:noFill/>
        </p:spPr>
        <p:txBody>
          <a:bodyPr wrap="none" rtlCol="0">
            <a:spAutoFit/>
          </a:bodyPr>
          <a:lstStyle/>
          <a:p>
            <a:r>
              <a:rPr lang="en-US" sz="2400" dirty="0" smtClean="0"/>
              <a:t>6</a:t>
            </a:r>
            <a:r>
              <a:rPr lang="en-US" sz="2400" baseline="30000" dirty="0" smtClean="0"/>
              <a:t>th</a:t>
            </a:r>
            <a:r>
              <a:rPr lang="en-US" sz="2400" dirty="0" smtClean="0"/>
              <a:t> edition</a:t>
            </a:r>
            <a:endParaRPr lang="en-US" sz="2400" dirty="0"/>
          </a:p>
        </p:txBody>
      </p:sp>
      <p:sp>
        <p:nvSpPr>
          <p:cNvPr id="6" name="TextBox 5"/>
          <p:cNvSpPr txBox="1"/>
          <p:nvPr/>
        </p:nvSpPr>
        <p:spPr>
          <a:xfrm>
            <a:off x="3295650" y="2609850"/>
            <a:ext cx="2084225" cy="461665"/>
          </a:xfrm>
          <a:prstGeom prst="rect">
            <a:avLst/>
          </a:prstGeom>
          <a:noFill/>
        </p:spPr>
        <p:txBody>
          <a:bodyPr wrap="none" rtlCol="0">
            <a:spAutoFit/>
          </a:bodyPr>
          <a:lstStyle/>
          <a:p>
            <a:r>
              <a:rPr lang="en-US" sz="2400" dirty="0" smtClean="0"/>
              <a:t>CHAPTER 29</a:t>
            </a:r>
            <a:endParaRPr lang="en-US" sz="2400" dirty="0"/>
          </a:p>
        </p:txBody>
      </p:sp>
      <p:sp>
        <p:nvSpPr>
          <p:cNvPr id="7" name="TextBox 6"/>
          <p:cNvSpPr txBox="1"/>
          <p:nvPr/>
        </p:nvSpPr>
        <p:spPr>
          <a:xfrm>
            <a:off x="2011707" y="3886200"/>
            <a:ext cx="4984058" cy="523220"/>
          </a:xfrm>
          <a:prstGeom prst="rect">
            <a:avLst/>
          </a:prstGeom>
          <a:noFill/>
        </p:spPr>
        <p:txBody>
          <a:bodyPr wrap="none" rtlCol="0">
            <a:spAutoFit/>
          </a:bodyPr>
          <a:lstStyle/>
          <a:p>
            <a:pPr algn="ctr"/>
            <a:r>
              <a:rPr lang="en-US" sz="2800" dirty="0" smtClean="0"/>
              <a:t>Oral and Maxillofacial Surgery</a:t>
            </a:r>
            <a:endParaRPr lang="en-US" sz="2800" dirty="0"/>
          </a:p>
        </p:txBody>
      </p:sp>
      <p:sp>
        <p:nvSpPr>
          <p:cNvPr id="2" name="Footer Placeholder 1"/>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Medications, Sponges, </a:t>
            </a:r>
            <a:br>
              <a:rPr lang="en-US" dirty="0" smtClean="0"/>
            </a:br>
            <a:r>
              <a:rPr lang="en-US" dirty="0" smtClean="0"/>
              <a:t>and Dressings </a:t>
            </a:r>
            <a:endParaRPr lang="en-US" dirty="0"/>
          </a:p>
        </p:txBody>
      </p:sp>
      <p:sp>
        <p:nvSpPr>
          <p:cNvPr id="3" name="Content Placeholder 2"/>
          <p:cNvSpPr>
            <a:spLocks noGrp="1"/>
          </p:cNvSpPr>
          <p:nvPr>
            <p:ph idx="1"/>
          </p:nvPr>
        </p:nvSpPr>
        <p:spPr/>
        <p:txBody>
          <a:bodyPr>
            <a:normAutofit lnSpcReduction="10000"/>
          </a:bodyPr>
          <a:lstStyle/>
          <a:p>
            <a:r>
              <a:rPr lang="en-US" dirty="0" smtClean="0"/>
              <a:t>No medications used for facial fractures</a:t>
            </a:r>
          </a:p>
          <a:p>
            <a:pPr lvl="1"/>
            <a:r>
              <a:rPr lang="en-US" dirty="0" smtClean="0"/>
              <a:t>Some surgeons may use antibiotic ophthalmic ointment </a:t>
            </a:r>
            <a:br>
              <a:rPr lang="en-US" dirty="0" smtClean="0"/>
            </a:br>
            <a:r>
              <a:rPr lang="en-US" dirty="0" smtClean="0"/>
              <a:t>if eye is involved</a:t>
            </a:r>
          </a:p>
          <a:p>
            <a:r>
              <a:rPr lang="en-US" dirty="0" smtClean="0"/>
              <a:t>Sponges used include 4x4s and cottonoids</a:t>
            </a:r>
          </a:p>
          <a:p>
            <a:pPr lvl="1"/>
            <a:r>
              <a:rPr lang="en-US" dirty="0" smtClean="0"/>
              <a:t>Should be counted before, during, and after procedure</a:t>
            </a:r>
          </a:p>
          <a:p>
            <a:r>
              <a:rPr lang="en-US" dirty="0" smtClean="0"/>
              <a:t>Typically, no dressings are used for </a:t>
            </a:r>
            <a:br>
              <a:rPr lang="en-US" dirty="0" smtClean="0"/>
            </a:br>
            <a:r>
              <a:rPr lang="en-US" dirty="0" smtClean="0"/>
              <a:t>facial fractures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Maxillomandibular Fixation (MMF)</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621" y="1549121"/>
            <a:ext cx="5776758" cy="3885763"/>
          </a:xfrm>
          <a:prstGeom prst="rect">
            <a:avLst/>
          </a:prstGeom>
        </p:spPr>
      </p:pic>
      <p:sp>
        <p:nvSpPr>
          <p:cNvPr id="5" name="TextBox 4"/>
          <p:cNvSpPr txBox="1"/>
          <p:nvPr/>
        </p:nvSpPr>
        <p:spPr>
          <a:xfrm>
            <a:off x="1931831" y="5434878"/>
            <a:ext cx="5280338" cy="215444"/>
          </a:xfrm>
          <a:prstGeom prst="rect">
            <a:avLst/>
          </a:prstGeom>
          <a:noFill/>
        </p:spPr>
        <p:txBody>
          <a:bodyPr wrap="square" rtlCol="0">
            <a:spAutoFit/>
          </a:bodyPr>
          <a:lstStyle/>
          <a:p>
            <a:pPr algn="ctr"/>
            <a:r>
              <a:rPr lang="en-US" sz="800" dirty="0"/>
              <a:t>From </a:t>
            </a:r>
            <a:r>
              <a:rPr lang="en-US" sz="800" dirty="0" err="1"/>
              <a:t>Dingman</a:t>
            </a:r>
            <a:r>
              <a:rPr lang="en-US" sz="800" dirty="0"/>
              <a:t> RO, </a:t>
            </a:r>
            <a:r>
              <a:rPr lang="en-US" sz="800" dirty="0" err="1"/>
              <a:t>Natvig</a:t>
            </a:r>
            <a:r>
              <a:rPr lang="en-US" sz="800" dirty="0"/>
              <a:t> P: </a:t>
            </a:r>
            <a:r>
              <a:rPr lang="en-US" sz="800" i="1" dirty="0"/>
              <a:t>Surgery of facial fractures</a:t>
            </a:r>
            <a:r>
              <a:rPr lang="en-US" sz="800" dirty="0"/>
              <a:t>, Philadelphia, 1964, WB Saunders</a:t>
            </a:r>
            <a:r>
              <a:rPr lang="en-US" sz="800" dirty="0" smtClean="0"/>
              <a:t>.</a:t>
            </a:r>
            <a:endParaRPr lang="en-US" sz="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 Reduction and </a:t>
            </a:r>
            <a:br>
              <a:rPr lang="en-US" dirty="0" smtClean="0"/>
            </a:br>
            <a:r>
              <a:rPr lang="en-US" dirty="0" smtClean="0"/>
              <a:t>Internal Fixation (ORIF)</a:t>
            </a:r>
            <a:endParaRPr lang="en-US" dirty="0"/>
          </a:p>
        </p:txBody>
      </p:sp>
      <p:sp>
        <p:nvSpPr>
          <p:cNvPr id="3" name="Content Placeholder 2"/>
          <p:cNvSpPr>
            <a:spLocks noGrp="1"/>
          </p:cNvSpPr>
          <p:nvPr>
            <p:ph idx="1"/>
          </p:nvPr>
        </p:nvSpPr>
        <p:spPr/>
        <p:txBody>
          <a:bodyPr/>
          <a:lstStyle/>
          <a:p>
            <a:r>
              <a:rPr lang="en-US" dirty="0" smtClean="0"/>
              <a:t>Midface fracture</a:t>
            </a:r>
          </a:p>
          <a:p>
            <a:r>
              <a:rPr lang="en-US" dirty="0" smtClean="0"/>
              <a:t>Screw fixation</a:t>
            </a:r>
          </a:p>
          <a:p>
            <a:r>
              <a:rPr lang="en-US" dirty="0" smtClean="0"/>
              <a:t>Arch bars may be removed</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 Fort Fractures: ORIF </a:t>
            </a:r>
            <a:endParaRPr lang="en-US" dirty="0"/>
          </a:p>
        </p:txBody>
      </p:sp>
      <p:sp>
        <p:nvSpPr>
          <p:cNvPr id="3" name="Content Placeholder 2"/>
          <p:cNvSpPr>
            <a:spLocks noGrp="1"/>
          </p:cNvSpPr>
          <p:nvPr>
            <p:ph idx="1"/>
          </p:nvPr>
        </p:nvSpPr>
        <p:spPr/>
        <p:txBody>
          <a:bodyPr/>
          <a:lstStyle/>
          <a:p>
            <a:r>
              <a:rPr lang="en-US" dirty="0" smtClean="0"/>
              <a:t>Level I</a:t>
            </a:r>
          </a:p>
          <a:p>
            <a:r>
              <a:rPr lang="en-US" dirty="0" smtClean="0"/>
              <a:t>Level II</a:t>
            </a:r>
          </a:p>
          <a:p>
            <a:r>
              <a:rPr lang="en-US" dirty="0" smtClean="0"/>
              <a:t>Level III</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ORIF: Frontal Sinus </a:t>
            </a:r>
            <a:endParaRPr lang="en-US" dirty="0"/>
          </a:p>
        </p:txBody>
      </p:sp>
      <p:sp>
        <p:nvSpPr>
          <p:cNvPr id="3" name="Content Placeholder 2"/>
          <p:cNvSpPr>
            <a:spLocks noGrp="1"/>
          </p:cNvSpPr>
          <p:nvPr>
            <p:ph idx="1"/>
          </p:nvPr>
        </p:nvSpPr>
        <p:spPr/>
        <p:txBody>
          <a:bodyPr/>
          <a:lstStyle/>
          <a:p>
            <a:r>
              <a:rPr lang="en-US" dirty="0" smtClean="0"/>
              <a:t>Performed to repair cerebrospinal fluid (CSF) leak</a:t>
            </a:r>
          </a:p>
          <a:p>
            <a:r>
              <a:rPr lang="en-US" dirty="0" smtClean="0"/>
              <a:t> Provide aesthetic contour to forehead</a:t>
            </a:r>
          </a:p>
          <a:p>
            <a:r>
              <a:rPr lang="en-US" dirty="0" smtClean="0"/>
              <a:t>Prevent long-term complication of obstructed frontal sinus ducts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Orbital Fractures </a:t>
            </a:r>
            <a:endParaRPr lang="en-US" dirty="0"/>
          </a:p>
        </p:txBody>
      </p:sp>
      <p:sp>
        <p:nvSpPr>
          <p:cNvPr id="3" name="Content Placeholder 2"/>
          <p:cNvSpPr>
            <a:spLocks noGrp="1"/>
          </p:cNvSpPr>
          <p:nvPr>
            <p:ph idx="1"/>
          </p:nvPr>
        </p:nvSpPr>
        <p:spPr/>
        <p:txBody>
          <a:bodyPr/>
          <a:lstStyle/>
          <a:p>
            <a:r>
              <a:rPr lang="en-US" dirty="0" smtClean="0"/>
              <a:t>Reducing an orbital fracture</a:t>
            </a:r>
          </a:p>
          <a:p>
            <a:pPr lvl="1"/>
            <a:r>
              <a:rPr lang="en-US" dirty="0" smtClean="0"/>
              <a:t>A, 2- to 3-cm incision is made below and parallel to the lash line, following a natural crease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Orbital Fractures (Cont.) </a:t>
            </a:r>
            <a:endParaRPr lang="en-US" dirty="0"/>
          </a:p>
        </p:txBody>
      </p:sp>
      <p:sp>
        <p:nvSpPr>
          <p:cNvPr id="3" name="Content Placeholder 2"/>
          <p:cNvSpPr>
            <a:spLocks noGrp="1"/>
          </p:cNvSpPr>
          <p:nvPr>
            <p:ph idx="1"/>
          </p:nvPr>
        </p:nvSpPr>
        <p:spPr/>
        <p:txBody>
          <a:bodyPr/>
          <a:lstStyle/>
          <a:p>
            <a:r>
              <a:rPr lang="en-US" dirty="0" smtClean="0"/>
              <a:t>The incision is deepened through the orbicularis </a:t>
            </a:r>
            <a:br>
              <a:rPr lang="en-US" dirty="0" smtClean="0"/>
            </a:br>
            <a:r>
              <a:rPr lang="en-US" dirty="0" smtClean="0"/>
              <a:t>muscle to the orbital septum to the level of the orbital rim</a:t>
            </a:r>
          </a:p>
          <a:p>
            <a:r>
              <a:rPr lang="en-US" dirty="0" smtClean="0"/>
              <a:t>The orbit is retracted, and the periosteum is pulled tightly against the underlying muscle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Dental Implants </a:t>
            </a:r>
            <a:endParaRPr lang="en-US" dirty="0"/>
          </a:p>
        </p:txBody>
      </p:sp>
      <p:sp>
        <p:nvSpPr>
          <p:cNvPr id="3" name="Content Placeholder 2"/>
          <p:cNvSpPr>
            <a:spLocks noGrp="1"/>
          </p:cNvSpPr>
          <p:nvPr>
            <p:ph idx="1"/>
          </p:nvPr>
        </p:nvSpPr>
        <p:spPr/>
        <p:txBody>
          <a:bodyPr/>
          <a:lstStyle/>
          <a:p>
            <a:r>
              <a:rPr lang="en-US" dirty="0" smtClean="0"/>
              <a:t>Used to replace injured or lost dentition</a:t>
            </a:r>
          </a:p>
          <a:p>
            <a:r>
              <a:rPr lang="en-US" dirty="0" smtClean="0"/>
              <a:t>May replace single tooth or multiple teeth</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Odontectomy </a:t>
            </a:r>
            <a:endParaRPr lang="en-US" dirty="0"/>
          </a:p>
        </p:txBody>
      </p:sp>
      <p:sp>
        <p:nvSpPr>
          <p:cNvPr id="3" name="Content Placeholder 2"/>
          <p:cNvSpPr>
            <a:spLocks noGrp="1"/>
          </p:cNvSpPr>
          <p:nvPr>
            <p:ph idx="1"/>
          </p:nvPr>
        </p:nvSpPr>
        <p:spPr/>
        <p:txBody>
          <a:bodyPr/>
          <a:lstStyle/>
          <a:p>
            <a:r>
              <a:rPr lang="en-US" dirty="0" smtClean="0"/>
              <a:t>Performed to remove affected teeth</a:t>
            </a:r>
          </a:p>
          <a:p>
            <a:pPr lvl="1"/>
            <a:r>
              <a:rPr lang="en-US" dirty="0" smtClean="0"/>
              <a:t>Damaged teeth</a:t>
            </a:r>
          </a:p>
          <a:p>
            <a:pPr lvl="1"/>
            <a:r>
              <a:rPr lang="en-US" dirty="0" smtClean="0"/>
              <a:t>Decayed teeth</a:t>
            </a:r>
          </a:p>
          <a:p>
            <a:pPr lvl="1"/>
            <a:r>
              <a:rPr lang="en-US" dirty="0" smtClean="0"/>
              <a:t>Impacted teeth</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Orthognathic Procedures </a:t>
            </a:r>
            <a:endParaRPr lang="en-US" dirty="0"/>
          </a:p>
        </p:txBody>
      </p:sp>
      <p:sp>
        <p:nvSpPr>
          <p:cNvPr id="3" name="Content Placeholder 2"/>
          <p:cNvSpPr>
            <a:spLocks noGrp="1"/>
          </p:cNvSpPr>
          <p:nvPr>
            <p:ph idx="1"/>
          </p:nvPr>
        </p:nvSpPr>
        <p:spPr/>
        <p:txBody>
          <a:bodyPr/>
          <a:lstStyle/>
          <a:p>
            <a:r>
              <a:rPr lang="en-US" dirty="0" smtClean="0"/>
              <a:t>Mandibular advancement</a:t>
            </a:r>
          </a:p>
          <a:p>
            <a:r>
              <a:rPr lang="en-US" dirty="0" smtClean="0"/>
              <a:t>Midface (maxillary) advancement</a:t>
            </a:r>
          </a:p>
          <a:p>
            <a:r>
              <a:rPr lang="en-US" dirty="0" smtClean="0"/>
              <a:t>Temporomandibular joint (TMJ) arthroplasty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957" y="831229"/>
            <a:ext cx="8229600" cy="1143000"/>
          </a:xfrm>
        </p:spPr>
        <p:txBody>
          <a:bodyPr>
            <a:normAutofit/>
          </a:bodyPr>
          <a:lstStyle/>
          <a:p>
            <a:r>
              <a:rPr lang="en-US" sz="3000" dirty="0" smtClean="0">
                <a:cs typeface="Arial" pitchFamily="34" charset="0"/>
              </a:rPr>
              <a:t>Anatomy, Planning, and Procedures</a:t>
            </a:r>
            <a:endParaRPr lang="en-US" sz="3000" dirty="0">
              <a:cs typeface="Arial" pitchFamily="34" charset="0"/>
            </a:endParaRPr>
          </a:p>
        </p:txBody>
      </p:sp>
      <p:sp>
        <p:nvSpPr>
          <p:cNvPr id="3" name="Content Placeholder 2"/>
          <p:cNvSpPr>
            <a:spLocks noGrp="1"/>
          </p:cNvSpPr>
          <p:nvPr>
            <p:ph idx="1"/>
          </p:nvPr>
        </p:nvSpPr>
        <p:spPr>
          <a:xfrm>
            <a:off x="477078" y="1775446"/>
            <a:ext cx="8229600" cy="4525963"/>
          </a:xfrm>
        </p:spPr>
        <p:txBody>
          <a:bodyPr>
            <a:normAutofit lnSpcReduction="10000"/>
          </a:bodyPr>
          <a:lstStyle/>
          <a:p>
            <a:pPr marL="514350" indent="-514350">
              <a:buFont typeface="+mj-lt"/>
              <a:buAutoNum type="arabicPeriod"/>
            </a:pPr>
            <a:r>
              <a:rPr lang="en-US" sz="2800" dirty="0" smtClean="0"/>
              <a:t>Identify key anatomic structures of the face and oral cavity.</a:t>
            </a:r>
          </a:p>
          <a:p>
            <a:pPr marL="514350" indent="-514350">
              <a:buFont typeface="+mj-lt"/>
              <a:buAutoNum type="arabicPeriod"/>
            </a:pPr>
            <a:r>
              <a:rPr lang="en-US" sz="2800" dirty="0" smtClean="0"/>
              <a:t>Discuss diagnostic procedures in the maxillofacial specialty.</a:t>
            </a:r>
          </a:p>
          <a:p>
            <a:pPr marL="514350" indent="-514350">
              <a:buFont typeface="+mj-lt"/>
              <a:buAutoNum type="arabicPeriod"/>
            </a:pPr>
            <a:r>
              <a:rPr lang="en-US" sz="2800" dirty="0" smtClean="0"/>
              <a:t>Discuss specific elements of case planning for oral and maxillofacial surgery.</a:t>
            </a:r>
          </a:p>
          <a:p>
            <a:pPr marL="514350" indent="-514350">
              <a:buFont typeface="+mj-lt"/>
              <a:buAutoNum type="arabicPeriod"/>
            </a:pPr>
            <a:r>
              <a:rPr lang="en-US" sz="2800" dirty="0" smtClean="0"/>
              <a:t>Discuss pathology of the facial bones and oral cavity.</a:t>
            </a:r>
          </a:p>
          <a:p>
            <a:pPr marL="514350" indent="-514350">
              <a:buFont typeface="+mj-lt"/>
              <a:buAutoNum type="arabicPeriod"/>
            </a:pPr>
            <a:r>
              <a:rPr lang="en-US" sz="2800" dirty="0" smtClean="0"/>
              <a:t>List and describe common oral and maxillofacial procedures.</a:t>
            </a:r>
          </a:p>
          <a:p>
            <a:pPr marL="514350" indent="-514350">
              <a:buFont typeface="+mj-lt"/>
              <a:buAutoNum type="arabicPeriod"/>
            </a:pPr>
            <a:endParaRPr lang="en-US" sz="2800" dirty="0"/>
          </a:p>
        </p:txBody>
      </p:sp>
      <p:sp>
        <p:nvSpPr>
          <p:cNvPr id="4" name="TextBox 3"/>
          <p:cNvSpPr txBox="1"/>
          <p:nvPr/>
        </p:nvSpPr>
        <p:spPr>
          <a:xfrm>
            <a:off x="3120887" y="318052"/>
            <a:ext cx="2558714" cy="615553"/>
          </a:xfrm>
          <a:prstGeom prst="rect">
            <a:avLst/>
          </a:prstGeom>
          <a:noFill/>
        </p:spPr>
        <p:txBody>
          <a:bodyPr wrap="none" rtlCol="0">
            <a:spAutoFit/>
          </a:bodyPr>
          <a:lstStyle/>
          <a:p>
            <a:r>
              <a:rPr lang="en-US" sz="3400" dirty="0" smtClean="0"/>
              <a:t>Lesson 29.1</a:t>
            </a:r>
            <a:endParaRPr lang="en-US" sz="3400"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6925" y="2419350"/>
            <a:ext cx="7772400" cy="1219200"/>
          </a:xfrm>
        </p:spPr>
        <p:txBody>
          <a:bodyPr/>
          <a:lstStyle/>
          <a:p>
            <a:pPr algn="ctr">
              <a:defRPr/>
            </a:pPr>
            <a:r>
              <a:rPr lang="en-US" dirty="0" smtClean="0"/>
              <a:t>Questions?</a:t>
            </a:r>
            <a:endParaRPr lang="en-US" dirty="0"/>
          </a:p>
        </p:txBody>
      </p:sp>
      <p:sp>
        <p:nvSpPr>
          <p:cNvPr id="2" name="Footer Placeholder 1"/>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r>
              <a:rPr lang="en-US" dirty="0" smtClean="0"/>
              <a:t>The face is vulnerable to injury in motor vehicle and industrial accidents.</a:t>
            </a:r>
          </a:p>
          <a:p>
            <a:r>
              <a:rPr lang="en-US" dirty="0" smtClean="0"/>
              <a:t>Long-term physiological effects</a:t>
            </a:r>
          </a:p>
          <a:p>
            <a:r>
              <a:rPr lang="en-US" dirty="0" smtClean="0"/>
              <a:t>Psychological effects</a:t>
            </a:r>
          </a:p>
          <a:p>
            <a:r>
              <a:rPr lang="en-US" dirty="0" smtClean="0"/>
              <a:t>Procedures performed by surgeons specializing in oromaxillofacial, plastic, or otorhinolaryngology surgery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Cranium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51831"/>
          <a:stretch/>
        </p:blipFill>
        <p:spPr>
          <a:xfrm>
            <a:off x="1153492" y="1596980"/>
            <a:ext cx="6837016" cy="4288665"/>
          </a:xfrm>
          <a:prstGeom prst="rect">
            <a:avLst/>
          </a:prstGeom>
        </p:spPr>
      </p:pic>
      <p:sp>
        <p:nvSpPr>
          <p:cNvPr id="3" name="TextBox 2"/>
          <p:cNvSpPr txBox="1"/>
          <p:nvPr/>
        </p:nvSpPr>
        <p:spPr>
          <a:xfrm>
            <a:off x="1931831" y="6104586"/>
            <a:ext cx="5280338" cy="215444"/>
          </a:xfrm>
          <a:prstGeom prst="rect">
            <a:avLst/>
          </a:prstGeom>
          <a:noFill/>
        </p:spPr>
        <p:txBody>
          <a:bodyPr wrap="square" rtlCol="0">
            <a:spAutoFit/>
          </a:bodyPr>
          <a:lstStyle/>
          <a:p>
            <a:pPr algn="ctr"/>
            <a:r>
              <a:rPr lang="en-US" sz="800" dirty="0"/>
              <a:t>From </a:t>
            </a:r>
            <a:r>
              <a:rPr lang="en-US" sz="800" dirty="0" err="1"/>
              <a:t>Thibodeau</a:t>
            </a:r>
            <a:r>
              <a:rPr lang="en-US" sz="800" dirty="0"/>
              <a:t> GA, </a:t>
            </a:r>
            <a:r>
              <a:rPr lang="en-US" sz="800" dirty="0" err="1"/>
              <a:t>Patt</a:t>
            </a:r>
            <a:r>
              <a:rPr lang="en-US" sz="800" dirty="0"/>
              <a:t> KT: </a:t>
            </a:r>
            <a:r>
              <a:rPr lang="en-US" sz="800" i="1" dirty="0"/>
              <a:t>Anthony’s textbook of anatomy and physiology</a:t>
            </a:r>
            <a:r>
              <a:rPr lang="en-US" sz="800" dirty="0"/>
              <a:t>, </a:t>
            </a:r>
            <a:r>
              <a:rPr lang="en-US" sz="800" dirty="0" err="1"/>
              <a:t>ed</a:t>
            </a:r>
            <a:r>
              <a:rPr lang="en-US" sz="800" dirty="0"/>
              <a:t> 17, St Louis, 2003, Mosby</a:t>
            </a:r>
            <a:r>
              <a:rPr lang="en-US" sz="800" dirty="0" smtClean="0"/>
              <a:t>.</a:t>
            </a:r>
            <a:endParaRPr lang="en-US" sz="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Mandible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420" y="1880315"/>
            <a:ext cx="7861160" cy="3464417"/>
          </a:xfrm>
          <a:prstGeom prst="rect">
            <a:avLst/>
          </a:prstGeom>
        </p:spPr>
      </p:pic>
      <p:sp>
        <p:nvSpPr>
          <p:cNvPr id="5" name="TextBox 4"/>
          <p:cNvSpPr txBox="1"/>
          <p:nvPr/>
        </p:nvSpPr>
        <p:spPr>
          <a:xfrm>
            <a:off x="1931831" y="5409120"/>
            <a:ext cx="5280338" cy="215444"/>
          </a:xfrm>
          <a:prstGeom prst="rect">
            <a:avLst/>
          </a:prstGeom>
          <a:noFill/>
        </p:spPr>
        <p:txBody>
          <a:bodyPr wrap="square" rtlCol="0">
            <a:spAutoFit/>
          </a:bodyPr>
          <a:lstStyle/>
          <a:p>
            <a:pPr algn="ctr"/>
            <a:r>
              <a:rPr lang="en-US" sz="800" dirty="0"/>
              <a:t>From </a:t>
            </a:r>
            <a:r>
              <a:rPr lang="en-US" sz="800" dirty="0" err="1"/>
              <a:t>Thibodeau</a:t>
            </a:r>
            <a:r>
              <a:rPr lang="en-US" sz="800" dirty="0"/>
              <a:t> GA, </a:t>
            </a:r>
            <a:r>
              <a:rPr lang="en-US" sz="800" dirty="0" err="1"/>
              <a:t>Patt</a:t>
            </a:r>
            <a:r>
              <a:rPr lang="en-US" sz="800" dirty="0"/>
              <a:t> KT: </a:t>
            </a:r>
            <a:r>
              <a:rPr lang="en-US" sz="800" i="1" dirty="0"/>
              <a:t>Anthony’s textbook of anatomy and physiology</a:t>
            </a:r>
            <a:r>
              <a:rPr lang="en-US" sz="800" dirty="0"/>
              <a:t>, </a:t>
            </a:r>
            <a:r>
              <a:rPr lang="en-US" sz="800" dirty="0" err="1"/>
              <a:t>ed</a:t>
            </a:r>
            <a:r>
              <a:rPr lang="en-US" sz="800" dirty="0"/>
              <a:t> 17, St Louis, 2003, Mosby</a:t>
            </a:r>
            <a:r>
              <a:rPr lang="en-US" sz="800" dirty="0" smtClean="0"/>
              <a:t>.</a:t>
            </a:r>
            <a:endParaRPr lang="en-US" sz="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Procedures </a:t>
            </a:r>
            <a:endParaRPr lang="en-US" dirty="0"/>
          </a:p>
        </p:txBody>
      </p:sp>
      <p:sp>
        <p:nvSpPr>
          <p:cNvPr id="3" name="Content Placeholder 2"/>
          <p:cNvSpPr>
            <a:spLocks noGrp="1"/>
          </p:cNvSpPr>
          <p:nvPr>
            <p:ph idx="1"/>
          </p:nvPr>
        </p:nvSpPr>
        <p:spPr/>
        <p:txBody>
          <a:bodyPr/>
          <a:lstStyle/>
          <a:p>
            <a:r>
              <a:rPr lang="en-US" dirty="0" smtClean="0"/>
              <a:t>Radiographs</a:t>
            </a:r>
          </a:p>
          <a:p>
            <a:r>
              <a:rPr lang="en-US" dirty="0" smtClean="0"/>
              <a:t>Computed tomography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Drills </a:t>
            </a:r>
            <a:endParaRPr lang="en-US" dirty="0"/>
          </a:p>
        </p:txBody>
      </p:sp>
      <p:sp>
        <p:nvSpPr>
          <p:cNvPr id="3" name="Content Placeholder 2"/>
          <p:cNvSpPr>
            <a:spLocks noGrp="1"/>
          </p:cNvSpPr>
          <p:nvPr>
            <p:ph idx="1"/>
          </p:nvPr>
        </p:nvSpPr>
        <p:spPr/>
        <p:txBody>
          <a:bodyPr/>
          <a:lstStyle/>
          <a:p>
            <a:r>
              <a:rPr lang="en-US" dirty="0" smtClean="0"/>
              <a:t>Stryker micro-drill (TPS)</a:t>
            </a:r>
          </a:p>
          <a:p>
            <a:r>
              <a:rPr lang="en-US" dirty="0" smtClean="0"/>
              <a:t>Drill bits and screws are included in the modules of the plate system being used</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Instruments Used </a:t>
            </a:r>
            <a:br>
              <a:rPr lang="en-US" dirty="0" smtClean="0"/>
            </a:br>
            <a:r>
              <a:rPr lang="en-US" dirty="0" smtClean="0"/>
              <a:t>in Facial Fracture Repair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0000" b="73641"/>
          <a:stretch/>
        </p:blipFill>
        <p:spPr>
          <a:xfrm>
            <a:off x="1139544" y="1751528"/>
            <a:ext cx="6864912" cy="3296990"/>
          </a:xfrm>
          <a:prstGeom prst="rect">
            <a:avLst/>
          </a:prstGeom>
        </p:spPr>
      </p:pic>
      <p:sp>
        <p:nvSpPr>
          <p:cNvPr id="5" name="TextBox 4"/>
          <p:cNvSpPr txBox="1"/>
          <p:nvPr/>
        </p:nvSpPr>
        <p:spPr>
          <a:xfrm>
            <a:off x="1931831" y="5035629"/>
            <a:ext cx="5280338" cy="215444"/>
          </a:xfrm>
          <a:prstGeom prst="rect">
            <a:avLst/>
          </a:prstGeom>
          <a:noFill/>
        </p:spPr>
        <p:txBody>
          <a:bodyPr wrap="square" rtlCol="0">
            <a:spAutoFit/>
          </a:bodyPr>
          <a:lstStyle/>
          <a:p>
            <a:pPr algn="ctr"/>
            <a:r>
              <a:rPr lang="en-US" sz="800" dirty="0"/>
              <a:t>From </a:t>
            </a:r>
            <a:r>
              <a:rPr lang="en-US" sz="800" dirty="0" err="1"/>
              <a:t>Tighe</a:t>
            </a:r>
            <a:r>
              <a:rPr lang="en-US" sz="800" dirty="0"/>
              <a:t> SM: </a:t>
            </a:r>
            <a:r>
              <a:rPr lang="en-US" sz="800" i="1" dirty="0"/>
              <a:t>Instrumentation of the operating room</a:t>
            </a:r>
            <a:r>
              <a:rPr lang="en-US" sz="800" dirty="0"/>
              <a:t>, </a:t>
            </a:r>
            <a:r>
              <a:rPr lang="en-US" sz="800" dirty="0" err="1"/>
              <a:t>ed</a:t>
            </a:r>
            <a:r>
              <a:rPr lang="en-US" sz="800" dirty="0"/>
              <a:t> 6, St Louis, 2003, Mosby.</a:t>
            </a:r>
            <a:endParaRPr lang="en-US" sz="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Prepping and Draping </a:t>
            </a:r>
            <a:endParaRPr lang="en-US" dirty="0"/>
          </a:p>
        </p:txBody>
      </p:sp>
      <p:sp>
        <p:nvSpPr>
          <p:cNvPr id="3" name="Content Placeholder 2"/>
          <p:cNvSpPr>
            <a:spLocks noGrp="1"/>
          </p:cNvSpPr>
          <p:nvPr>
            <p:ph idx="1"/>
          </p:nvPr>
        </p:nvSpPr>
        <p:spPr/>
        <p:txBody>
          <a:bodyPr/>
          <a:lstStyle/>
          <a:p>
            <a:r>
              <a:rPr lang="en-US" dirty="0" smtClean="0"/>
              <a:t>Facial fractures are prepped with Betadine and draped</a:t>
            </a:r>
          </a:p>
          <a:p>
            <a:r>
              <a:rPr lang="en-US" dirty="0" smtClean="0"/>
              <a:t>Entire face is prepped, from hairline to sternal notch</a:t>
            </a:r>
          </a:p>
          <a:p>
            <a:r>
              <a:rPr lang="en-US" dirty="0" smtClean="0"/>
              <a:t>Split sheet is draped over patient and around face</a:t>
            </a:r>
          </a:p>
          <a:p>
            <a:r>
              <a:rPr lang="en-US" dirty="0" smtClean="0"/>
              <a:t>If mouth will be wired, teeth may be brushed as part of prep</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9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2_D3 Keypoints">
  <a:themeElements>
    <a:clrScheme name="2_D3 Keypoints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2_D3 Keypoi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3 Keypoints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2_D3 Keypoints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2_D3 Keypoints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2_D3 Keypoints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9.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3 Slide &amp; Title">
  <a:themeElements>
    <a:clrScheme name="2_D3 Slide &amp; Titl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2_D3 Slide &amp; Titl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3 Slide &amp; Titl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2_D3 Slide &amp; Title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2_D3 Slide &amp; Title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2_D3 Slide &amp; Title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3 Illus &amp; Welcome">
  <a:themeElements>
    <a:clrScheme name="D3 Illus &amp; Welcom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D3 Illus &amp; Welco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3 Illus &amp; Welcom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D3 Illus &amp; Welcome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D3 Illus &amp; Welcome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D3 Illus &amp; Welcome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newpptformat</Template>
  <TotalTime>48071</TotalTime>
  <Words>1672</Words>
  <Application>Microsoft Office PowerPoint</Application>
  <PresentationFormat>On-screen Show (4:3)</PresentationFormat>
  <Paragraphs>153</Paragraphs>
  <Slides>20</Slides>
  <Notes>18</Notes>
  <HiddenSlides>0</HiddenSlides>
  <MMClips>0</MMClips>
  <ScaleCrop>false</ScaleCrop>
  <HeadingPairs>
    <vt:vector size="4" baseType="variant">
      <vt:variant>
        <vt:lpstr>Theme</vt:lpstr>
      </vt:variant>
      <vt:variant>
        <vt:i4>20</vt:i4>
      </vt:variant>
      <vt:variant>
        <vt:lpstr>Slide Titles</vt:lpstr>
      </vt:variant>
      <vt:variant>
        <vt:i4>20</vt:i4>
      </vt:variant>
    </vt:vector>
  </HeadingPairs>
  <TitlesOfParts>
    <vt:vector size="40" baseType="lpstr">
      <vt:lpstr>9_Flow</vt:lpstr>
      <vt:lpstr>3_Custom Design</vt:lpstr>
      <vt:lpstr>5_Flow</vt:lpstr>
      <vt:lpstr>3_Flow</vt:lpstr>
      <vt:lpstr>1_Custom Design</vt:lpstr>
      <vt:lpstr>1_Flow</vt:lpstr>
      <vt:lpstr>Blue Diagonal</vt:lpstr>
      <vt:lpstr>2_D3 Slide &amp; Title</vt:lpstr>
      <vt:lpstr>D3 Illus &amp; Welcome</vt:lpstr>
      <vt:lpstr>2_D3 Keypoints</vt:lpstr>
      <vt:lpstr>5_Custom Design</vt:lpstr>
      <vt:lpstr>6_Custom Design</vt:lpstr>
      <vt:lpstr>8_Flow</vt:lpstr>
      <vt:lpstr>4_Custom Design</vt:lpstr>
      <vt:lpstr>2_Custom Design</vt:lpstr>
      <vt:lpstr>Custom Design</vt:lpstr>
      <vt:lpstr>2_Flow</vt:lpstr>
      <vt:lpstr>Flow</vt:lpstr>
      <vt:lpstr>4_Flow</vt:lpstr>
      <vt:lpstr>6_Flow</vt:lpstr>
      <vt:lpstr>Surgical Technology</vt:lpstr>
      <vt:lpstr>Anatomy, Planning, and Procedures</vt:lpstr>
      <vt:lpstr>Introduction </vt:lpstr>
      <vt:lpstr>The Cranium </vt:lpstr>
      <vt:lpstr>Anatomy of the Mandible </vt:lpstr>
      <vt:lpstr>Diagnostic Procedures </vt:lpstr>
      <vt:lpstr>Power Drills </vt:lpstr>
      <vt:lpstr>Instruments Used  in Facial Fracture Repair </vt:lpstr>
      <vt:lpstr>Prepping and Draping </vt:lpstr>
      <vt:lpstr>Medications, Sponges,  and Dressings </vt:lpstr>
      <vt:lpstr>Maxillomandibular Fixation (MMF)</vt:lpstr>
      <vt:lpstr>Open Reduction and  Internal Fixation (ORIF)</vt:lpstr>
      <vt:lpstr>Le Fort Fractures: ORIF </vt:lpstr>
      <vt:lpstr>ORIF: Frontal Sinus </vt:lpstr>
      <vt:lpstr>Orbital Fractures </vt:lpstr>
      <vt:lpstr>Orbital Fractures (Cont.) </vt:lpstr>
      <vt:lpstr>Dental Implants </vt:lpstr>
      <vt:lpstr>Odontectomy </vt:lpstr>
      <vt:lpstr>Orthognathic Procedures </vt:lpstr>
      <vt:lpstr>Questions?</vt:lpstr>
    </vt:vector>
  </TitlesOfParts>
  <Company>REED 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Body Systems</dc:title>
  <dc:creator>Linda Honeycutt</dc:creator>
  <cp:lastModifiedBy>Abbie</cp:lastModifiedBy>
  <cp:revision>566</cp:revision>
  <dcterms:created xsi:type="dcterms:W3CDTF">2005-01-16T17:28:53Z</dcterms:created>
  <dcterms:modified xsi:type="dcterms:W3CDTF">2013-02-15T18:42:10Z</dcterms:modified>
</cp:coreProperties>
</file>